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2.xml" ContentType="application/vnd.ms-powerpoint.comments+xml"/>
  <Override PartName="/ppt/comments/modernComment4.xml" ContentType="application/vnd.ms-powerpoint.comments+xml"/>
  <Override PartName="/ppt/comments/modernComment5.xml" ContentType="application/vnd.ms-powerpoint.comments+xml"/>
  <Override PartName="/ppt/comments/modernComment6.xml" ContentType="application/vnd.ms-powerpoint.comments+xml"/>
  <Override PartName="/ppt/comments/modernComment7.xml" ContentType="application/vnd.ms-powerpoint.comments+xml"/>
  <Override PartName="/ppt/comments/modernComment8.xml" ContentType="application/vnd.ms-powerpoint.comments+xml"/>
  <Override PartName="/ppt/comments/modernComment9.xml" ContentType="application/vnd.ms-powerpoint.comments+xml"/>
  <Override PartName="/ppt/comments/modernComment10.xml" ContentType="application/vnd.ms-powerpoint.comments+xml"/>
  <Override PartName="/ppt/comments/modernComment11.xml" ContentType="application/vnd.ms-powerpoint.comments+xml"/>
  <Override PartName="/ppt/comments/modernComment12.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5062" r:id="rId6"/>
  </p:sldMasterIdLst>
  <p:notesMasterIdLst>
    <p:notesMasterId r:id="rId61"/>
  </p:notesMasterIdLst>
  <p:handoutMasterIdLst>
    <p:handoutMasterId r:id="rId62"/>
  </p:handoutMasterIdLst>
  <p:sldIdLst>
    <p:sldId id="2111" r:id="rId7"/>
    <p:sldId id="4769" r:id="rId8"/>
    <p:sldId id="2076136242" r:id="rId9"/>
    <p:sldId id="2096" r:id="rId10"/>
    <p:sldId id="2112" r:id="rId11"/>
    <p:sldId id="1615" r:id="rId12"/>
    <p:sldId id="1616" r:id="rId13"/>
    <p:sldId id="1617" r:id="rId14"/>
    <p:sldId id="1618" r:id="rId15"/>
    <p:sldId id="1586" r:id="rId16"/>
    <p:sldId id="1619" r:id="rId17"/>
    <p:sldId id="1620" r:id="rId18"/>
    <p:sldId id="2119" r:id="rId19"/>
    <p:sldId id="2120" r:id="rId20"/>
    <p:sldId id="2114" r:id="rId21"/>
    <p:sldId id="2115" r:id="rId22"/>
    <p:sldId id="1909" r:id="rId23"/>
    <p:sldId id="1910" r:id="rId24"/>
    <p:sldId id="1917" r:id="rId25"/>
    <p:sldId id="2118" r:id="rId26"/>
    <p:sldId id="2121" r:id="rId27"/>
    <p:sldId id="1589" r:id="rId28"/>
    <p:sldId id="2131" r:id="rId29"/>
    <p:sldId id="1592" r:id="rId30"/>
    <p:sldId id="10629" r:id="rId31"/>
    <p:sldId id="2110" r:id="rId32"/>
    <p:sldId id="1918" r:id="rId33"/>
    <p:sldId id="1594" r:id="rId34"/>
    <p:sldId id="2128" r:id="rId35"/>
    <p:sldId id="2129" r:id="rId36"/>
    <p:sldId id="2132" r:id="rId37"/>
    <p:sldId id="2076136241" r:id="rId38"/>
    <p:sldId id="10634" r:id="rId39"/>
    <p:sldId id="10645" r:id="rId40"/>
    <p:sldId id="10643" r:id="rId41"/>
    <p:sldId id="10644" r:id="rId42"/>
    <p:sldId id="10635" r:id="rId43"/>
    <p:sldId id="10648" r:id="rId44"/>
    <p:sldId id="10649" r:id="rId45"/>
    <p:sldId id="10650" r:id="rId46"/>
    <p:sldId id="10633" r:id="rId47"/>
    <p:sldId id="10651" r:id="rId48"/>
    <p:sldId id="10637" r:id="rId49"/>
    <p:sldId id="10638" r:id="rId50"/>
    <p:sldId id="10647" r:id="rId51"/>
    <p:sldId id="10642" r:id="rId52"/>
    <p:sldId id="2076136243" r:id="rId53"/>
    <p:sldId id="10640" r:id="rId54"/>
    <p:sldId id="10641" r:id="rId55"/>
    <p:sldId id="10654" r:id="rId56"/>
    <p:sldId id="4770" r:id="rId57"/>
    <p:sldId id="2122" r:id="rId58"/>
    <p:sldId id="2123" r:id="rId59"/>
    <p:sldId id="2076136240" r:id="rId60"/>
  </p:sldIdLst>
  <p:sldSz cx="12192000" cy="6858000"/>
  <p:notesSz cx="6858000" cy="1828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111"/>
            <p14:sldId id="4769"/>
            <p14:sldId id="2076136242"/>
            <p14:sldId id="2096"/>
            <p14:sldId id="2112"/>
            <p14:sldId id="1615"/>
            <p14:sldId id="1616"/>
            <p14:sldId id="1617"/>
            <p14:sldId id="1618"/>
            <p14:sldId id="1586"/>
            <p14:sldId id="1619"/>
            <p14:sldId id="1620"/>
            <p14:sldId id="2119"/>
            <p14:sldId id="2120"/>
            <p14:sldId id="2114"/>
            <p14:sldId id="2115"/>
            <p14:sldId id="1909"/>
            <p14:sldId id="1910"/>
            <p14:sldId id="1917"/>
            <p14:sldId id="2118"/>
            <p14:sldId id="2121"/>
            <p14:sldId id="1589"/>
            <p14:sldId id="2131"/>
            <p14:sldId id="1592"/>
            <p14:sldId id="10629"/>
            <p14:sldId id="2110"/>
            <p14:sldId id="1918"/>
            <p14:sldId id="1594"/>
            <p14:sldId id="2128"/>
            <p14:sldId id="2129"/>
            <p14:sldId id="2132"/>
            <p14:sldId id="2076136241"/>
            <p14:sldId id="10634"/>
            <p14:sldId id="10645"/>
            <p14:sldId id="10643"/>
            <p14:sldId id="10644"/>
            <p14:sldId id="10635"/>
            <p14:sldId id="10648"/>
            <p14:sldId id="10649"/>
            <p14:sldId id="10650"/>
            <p14:sldId id="10633"/>
            <p14:sldId id="10651"/>
            <p14:sldId id="10637"/>
            <p14:sldId id="10638"/>
            <p14:sldId id="10647"/>
            <p14:sldId id="10642"/>
            <p14:sldId id="2076136243"/>
            <p14:sldId id="10640"/>
            <p14:sldId id="10641"/>
            <p14:sldId id="10654"/>
            <p14:sldId id="4770"/>
            <p14:sldId id="2122"/>
            <p14:sldId id="2123"/>
            <p14:sldId id="20761362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8C717C49-6D1C-F283-04BB-0C33EE7C4815}" name="Frank Boucher" initials="FB" userId="S::frbouche@microsoft.com::dad1fedf-2f09-4f7f-ae87-7cf2e9fc4682"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B9E"/>
    <a:srgbClr val="D83B01"/>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EB2D3F-3B74-4525-A531-DD25718596AD}" v="450" dt="2019-11-11T11:50:50.2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638" autoAdjust="0"/>
  </p:normalViewPr>
  <p:slideViewPr>
    <p:cSldViewPr snapToGrid="0">
      <p:cViewPr varScale="1">
        <p:scale>
          <a:sx n="60" d="100"/>
          <a:sy n="60" d="100"/>
        </p:scale>
        <p:origin x="42" y="49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idre Morrison" userId="0be48267-3d66-4082-86bd-839bee4d594e" providerId="ADAL" clId="{81DB6884-FC66-7749-816A-C53EA05A0F36}"/>
    <pc:docChg chg="custSel delSld modSld modMainMaster modSection">
      <pc:chgData name="Deidre Morrison" userId="0be48267-3d66-4082-86bd-839bee4d594e" providerId="ADAL" clId="{81DB6884-FC66-7749-816A-C53EA05A0F36}" dt="2019-08-16T22:30:05.173" v="103" actId="20577"/>
      <pc:docMkLst>
        <pc:docMk/>
      </pc:docMkLst>
      <pc:sldChg chg="modSp">
        <pc:chgData name="Deidre Morrison" userId="0be48267-3d66-4082-86bd-839bee4d594e" providerId="ADAL" clId="{81DB6884-FC66-7749-816A-C53EA05A0F36}" dt="2019-08-16T22:29:24.405" v="34" actId="20577"/>
        <pc:sldMkLst>
          <pc:docMk/>
          <pc:sldMk cId="134925052" sldId="2045"/>
        </pc:sldMkLst>
        <pc:spChg chg="mod">
          <ac:chgData name="Deidre Morrison" userId="0be48267-3d66-4082-86bd-839bee4d594e" providerId="ADAL" clId="{81DB6884-FC66-7749-816A-C53EA05A0F36}" dt="2019-08-16T22:29:24.405" v="34" actId="20577"/>
          <ac:spMkLst>
            <pc:docMk/>
            <pc:sldMk cId="134925052" sldId="2045"/>
            <ac:spMk id="15" creationId="{254DACFE-C545-5348-8141-1CFDBEE2B167}"/>
          </ac:spMkLst>
        </pc:spChg>
        <pc:spChg chg="mod">
          <ac:chgData name="Deidre Morrison" userId="0be48267-3d66-4082-86bd-839bee4d594e" providerId="ADAL" clId="{81DB6884-FC66-7749-816A-C53EA05A0F36}" dt="2019-08-16T22:29:20.737" v="27" actId="20577"/>
          <ac:spMkLst>
            <pc:docMk/>
            <pc:sldMk cId="134925052" sldId="2045"/>
            <ac:spMk id="17" creationId="{4E3FEB7D-0874-D445-BFEC-44AA42A6BF2D}"/>
          </ac:spMkLst>
        </pc:spChg>
      </pc:sldChg>
      <pc:sldChg chg="modSp">
        <pc:chgData name="Deidre Morrison" userId="0be48267-3d66-4082-86bd-839bee4d594e" providerId="ADAL" clId="{81DB6884-FC66-7749-816A-C53EA05A0F36}" dt="2019-08-16T22:29:35.746" v="55" actId="20577"/>
        <pc:sldMkLst>
          <pc:docMk/>
          <pc:sldMk cId="1816173386" sldId="2046"/>
        </pc:sldMkLst>
        <pc:spChg chg="mod">
          <ac:chgData name="Deidre Morrison" userId="0be48267-3d66-4082-86bd-839bee4d594e" providerId="ADAL" clId="{81DB6884-FC66-7749-816A-C53EA05A0F36}" dt="2019-08-16T22:29:35.746" v="55" actId="20577"/>
          <ac:spMkLst>
            <pc:docMk/>
            <pc:sldMk cId="1816173386" sldId="2046"/>
            <ac:spMk id="11" creationId="{7890CE0F-8A76-4109-81A0-4BECFC436410}"/>
          </ac:spMkLst>
        </pc:spChg>
      </pc:sldChg>
      <pc:sldChg chg="delSp modSp">
        <pc:chgData name="Deidre Morrison" userId="0be48267-3d66-4082-86bd-839bee4d594e" providerId="ADAL" clId="{81DB6884-FC66-7749-816A-C53EA05A0F36}" dt="2019-08-16T22:29:51.513" v="80" actId="478"/>
        <pc:sldMkLst>
          <pc:docMk/>
          <pc:sldMk cId="461206984" sldId="2079"/>
        </pc:sldMkLst>
        <pc:spChg chg="mod">
          <ac:chgData name="Deidre Morrison" userId="0be48267-3d66-4082-86bd-839bee4d594e" providerId="ADAL" clId="{81DB6884-FC66-7749-816A-C53EA05A0F36}" dt="2019-08-16T22:29:47.859" v="79" actId="20577"/>
          <ac:spMkLst>
            <pc:docMk/>
            <pc:sldMk cId="461206984" sldId="2079"/>
            <ac:spMk id="10" creationId="{9D4DC798-7A7F-43F7-B0D7-3CD4CA15367E}"/>
          </ac:spMkLst>
        </pc:spChg>
        <pc:spChg chg="mod">
          <ac:chgData name="Deidre Morrison" userId="0be48267-3d66-4082-86bd-839bee4d594e" providerId="ADAL" clId="{81DB6884-FC66-7749-816A-C53EA05A0F36}" dt="2019-08-16T22:29:44.608" v="67" actId="20577"/>
          <ac:spMkLst>
            <pc:docMk/>
            <pc:sldMk cId="461206984" sldId="2079"/>
            <ac:spMk id="12" creationId="{79D5075E-16FF-4D75-98C9-E9D6EA03427B}"/>
          </ac:spMkLst>
        </pc:spChg>
        <pc:spChg chg="del">
          <ac:chgData name="Deidre Morrison" userId="0be48267-3d66-4082-86bd-839bee4d594e" providerId="ADAL" clId="{81DB6884-FC66-7749-816A-C53EA05A0F36}" dt="2019-08-16T22:29:51.513" v="80" actId="478"/>
          <ac:spMkLst>
            <pc:docMk/>
            <pc:sldMk cId="461206984" sldId="2079"/>
            <ac:spMk id="14" creationId="{804F6E72-6D0B-FA4A-9417-184D4D0AF620}"/>
          </ac:spMkLst>
        </pc:spChg>
      </pc:sldChg>
      <pc:sldChg chg="del">
        <pc:chgData name="Deidre Morrison" userId="0be48267-3d66-4082-86bd-839bee4d594e" providerId="ADAL" clId="{81DB6884-FC66-7749-816A-C53EA05A0F36}" dt="2019-08-16T22:29:52.969" v="81" actId="2696"/>
        <pc:sldMkLst>
          <pc:docMk/>
          <pc:sldMk cId="247655719" sldId="2080"/>
        </pc:sldMkLst>
      </pc:sldChg>
      <pc:sldChg chg="modSp">
        <pc:chgData name="Deidre Morrison" userId="0be48267-3d66-4082-86bd-839bee4d594e" providerId="ADAL" clId="{81DB6884-FC66-7749-816A-C53EA05A0F36}" dt="2019-08-16T22:30:05.173" v="103" actId="20577"/>
        <pc:sldMkLst>
          <pc:docMk/>
          <pc:sldMk cId="4039873153" sldId="2081"/>
        </pc:sldMkLst>
        <pc:spChg chg="mod">
          <ac:chgData name="Deidre Morrison" userId="0be48267-3d66-4082-86bd-839bee4d594e" providerId="ADAL" clId="{81DB6884-FC66-7749-816A-C53EA05A0F36}" dt="2019-08-16T22:30:05.173" v="103" actId="20577"/>
          <ac:spMkLst>
            <pc:docMk/>
            <pc:sldMk cId="4039873153" sldId="2081"/>
            <ac:spMk id="24" creationId="{B595A9BF-E89C-E742-B09E-B74BF5D29763}"/>
          </ac:spMkLst>
        </pc:spChg>
        <pc:spChg chg="mod">
          <ac:chgData name="Deidre Morrison" userId="0be48267-3d66-4082-86bd-839bee4d594e" providerId="ADAL" clId="{81DB6884-FC66-7749-816A-C53EA05A0F36}" dt="2019-08-16T22:29:58.629" v="95" actId="20577"/>
          <ac:spMkLst>
            <pc:docMk/>
            <pc:sldMk cId="4039873153" sldId="2081"/>
            <ac:spMk id="28" creationId="{E2D3A87B-B4A4-F344-B883-FDD71F8F7514}"/>
          </ac:spMkLst>
        </pc:spChg>
      </pc:sldChg>
      <pc:sldMasterChg chg="modSp modSldLayout">
        <pc:chgData name="Deidre Morrison" userId="0be48267-3d66-4082-86bd-839bee4d594e" providerId="ADAL" clId="{81DB6884-FC66-7749-816A-C53EA05A0F36}" dt="2019-08-16T22:29:11.046" v="21" actId="478"/>
        <pc:sldMasterMkLst>
          <pc:docMk/>
          <pc:sldMasterMk cId="3588427678" sldId="2147484229"/>
        </pc:sldMasterMkLst>
        <pc:spChg chg="mod">
          <ac:chgData name="Deidre Morrison" userId="0be48267-3d66-4082-86bd-839bee4d594e" providerId="ADAL" clId="{81DB6884-FC66-7749-816A-C53EA05A0F36}" dt="2019-08-16T22:28:52.235" v="7" actId="20577"/>
          <ac:spMkLst>
            <pc:docMk/>
            <pc:sldMasterMk cId="3588427678" sldId="2147484229"/>
            <ac:spMk id="49" creationId="{4B334040-55B9-6043-9AC9-A8FD4352B498}"/>
          </ac:spMkLst>
        </pc:spChg>
        <pc:sldLayoutChg chg="delSp">
          <pc:chgData name="Deidre Morrison" userId="0be48267-3d66-4082-86bd-839bee4d594e" providerId="ADAL" clId="{81DB6884-FC66-7749-816A-C53EA05A0F36}" dt="2019-08-16T22:29:05.244" v="15" actId="478"/>
          <pc:sldLayoutMkLst>
            <pc:docMk/>
            <pc:sldMasterMk cId="3588427678" sldId="2147484229"/>
            <pc:sldLayoutMk cId="3232991965" sldId="2147484710"/>
          </pc:sldLayoutMkLst>
          <pc:spChg chg="del">
            <ac:chgData name="Deidre Morrison" userId="0be48267-3d66-4082-86bd-839bee4d594e" providerId="ADAL" clId="{81DB6884-FC66-7749-816A-C53EA05A0F36}" dt="2019-08-16T22:29:05.244" v="15" actId="478"/>
            <ac:spMkLst>
              <pc:docMk/>
              <pc:sldMasterMk cId="3588427678" sldId="2147484229"/>
              <pc:sldLayoutMk cId="3232991965" sldId="2147484710"/>
              <ac:spMk id="6" creationId="{CF7A83A2-F9ED-A64A-9D68-23B7C76BA438}"/>
            </ac:spMkLst>
          </pc:spChg>
        </pc:sldLayoutChg>
        <pc:sldLayoutChg chg="delSp">
          <pc:chgData name="Deidre Morrison" userId="0be48267-3d66-4082-86bd-839bee4d594e" providerId="ADAL" clId="{81DB6884-FC66-7749-816A-C53EA05A0F36}" dt="2019-08-16T22:29:07.278" v="17" actId="478"/>
          <pc:sldLayoutMkLst>
            <pc:docMk/>
            <pc:sldMasterMk cId="3588427678" sldId="2147484229"/>
            <pc:sldLayoutMk cId="2366284859" sldId="2147484840"/>
          </pc:sldLayoutMkLst>
          <pc:spChg chg="del">
            <ac:chgData name="Deidre Morrison" userId="0be48267-3d66-4082-86bd-839bee4d594e" providerId="ADAL" clId="{81DB6884-FC66-7749-816A-C53EA05A0F36}" dt="2019-08-16T22:29:07.278" v="17" actId="478"/>
            <ac:spMkLst>
              <pc:docMk/>
              <pc:sldMasterMk cId="3588427678" sldId="2147484229"/>
              <pc:sldLayoutMk cId="2366284859" sldId="2147484840"/>
              <ac:spMk id="6" creationId="{CF7A83A2-F9ED-A64A-9D68-23B7C76BA438}"/>
            </ac:spMkLst>
          </pc:spChg>
        </pc:sldLayoutChg>
        <pc:sldLayoutChg chg="delSp">
          <pc:chgData name="Deidre Morrison" userId="0be48267-3d66-4082-86bd-839bee4d594e" providerId="ADAL" clId="{81DB6884-FC66-7749-816A-C53EA05A0F36}" dt="2019-08-16T22:29:10.009" v="20" actId="478"/>
          <pc:sldLayoutMkLst>
            <pc:docMk/>
            <pc:sldMasterMk cId="3588427678" sldId="2147484229"/>
            <pc:sldLayoutMk cId="2103864937" sldId="2147484841"/>
          </pc:sldLayoutMkLst>
          <pc:spChg chg="del">
            <ac:chgData name="Deidre Morrison" userId="0be48267-3d66-4082-86bd-839bee4d594e" providerId="ADAL" clId="{81DB6884-FC66-7749-816A-C53EA05A0F36}" dt="2019-08-16T22:29:10.009" v="20" actId="478"/>
            <ac:spMkLst>
              <pc:docMk/>
              <pc:sldMasterMk cId="3588427678" sldId="2147484229"/>
              <pc:sldLayoutMk cId="2103864937" sldId="2147484841"/>
              <ac:spMk id="6" creationId="{CF7A83A2-F9ED-A64A-9D68-23B7C76BA438}"/>
            </ac:spMkLst>
          </pc:spChg>
        </pc:sldLayoutChg>
        <pc:sldLayoutChg chg="delSp">
          <pc:chgData name="Deidre Morrison" userId="0be48267-3d66-4082-86bd-839bee4d594e" providerId="ADAL" clId="{81DB6884-FC66-7749-816A-C53EA05A0F36}" dt="2019-08-16T22:29:11.046" v="21" actId="478"/>
          <pc:sldLayoutMkLst>
            <pc:docMk/>
            <pc:sldMasterMk cId="3588427678" sldId="2147484229"/>
            <pc:sldLayoutMk cId="1461951967" sldId="2147484842"/>
          </pc:sldLayoutMkLst>
          <pc:spChg chg="del">
            <ac:chgData name="Deidre Morrison" userId="0be48267-3d66-4082-86bd-839bee4d594e" providerId="ADAL" clId="{81DB6884-FC66-7749-816A-C53EA05A0F36}" dt="2019-08-16T22:29:11.046" v="21" actId="478"/>
            <ac:spMkLst>
              <pc:docMk/>
              <pc:sldMasterMk cId="3588427678" sldId="2147484229"/>
              <pc:sldLayoutMk cId="1461951967" sldId="2147484842"/>
              <ac:spMk id="6" creationId="{CF7A83A2-F9ED-A64A-9D68-23B7C76BA438}"/>
            </ac:spMkLst>
          </pc:spChg>
        </pc:sldLayoutChg>
        <pc:sldLayoutChg chg="delSp">
          <pc:chgData name="Deidre Morrison" userId="0be48267-3d66-4082-86bd-839bee4d594e" providerId="ADAL" clId="{81DB6884-FC66-7749-816A-C53EA05A0F36}" dt="2019-08-16T22:29:06.142" v="16" actId="478"/>
          <pc:sldLayoutMkLst>
            <pc:docMk/>
            <pc:sldMasterMk cId="3588427678" sldId="2147484229"/>
            <pc:sldLayoutMk cId="3824454053" sldId="2147484850"/>
          </pc:sldLayoutMkLst>
          <pc:spChg chg="del">
            <ac:chgData name="Deidre Morrison" userId="0be48267-3d66-4082-86bd-839bee4d594e" providerId="ADAL" clId="{81DB6884-FC66-7749-816A-C53EA05A0F36}" dt="2019-08-16T22:29:06.142" v="16" actId="478"/>
            <ac:spMkLst>
              <pc:docMk/>
              <pc:sldMasterMk cId="3588427678" sldId="2147484229"/>
              <pc:sldLayoutMk cId="3824454053" sldId="2147484850"/>
              <ac:spMk id="6" creationId="{CF7A83A2-F9ED-A64A-9D68-23B7C76BA438}"/>
            </ac:spMkLst>
          </pc:spChg>
        </pc:sldLayoutChg>
        <pc:sldLayoutChg chg="delSp">
          <pc:chgData name="Deidre Morrison" userId="0be48267-3d66-4082-86bd-839bee4d594e" providerId="ADAL" clId="{81DB6884-FC66-7749-816A-C53EA05A0F36}" dt="2019-08-16T22:29:00.414" v="14" actId="478"/>
          <pc:sldLayoutMkLst>
            <pc:docMk/>
            <pc:sldMasterMk cId="3588427678" sldId="2147484229"/>
            <pc:sldLayoutMk cId="1563574714" sldId="2147484862"/>
          </pc:sldLayoutMkLst>
          <pc:spChg chg="del">
            <ac:chgData name="Deidre Morrison" userId="0be48267-3d66-4082-86bd-839bee4d594e" providerId="ADAL" clId="{81DB6884-FC66-7749-816A-C53EA05A0F36}" dt="2019-08-16T22:29:00.414" v="14" actId="478"/>
            <ac:spMkLst>
              <pc:docMk/>
              <pc:sldMasterMk cId="3588427678" sldId="2147484229"/>
              <pc:sldLayoutMk cId="1563574714" sldId="2147484862"/>
              <ac:spMk id="6" creationId="{CF7A83A2-F9ED-A64A-9D68-23B7C76BA438}"/>
            </ac:spMkLst>
          </pc:spChg>
        </pc:sldLayoutChg>
        <pc:sldLayoutChg chg="delSp">
          <pc:chgData name="Deidre Morrison" userId="0be48267-3d66-4082-86bd-839bee4d594e" providerId="ADAL" clId="{81DB6884-FC66-7749-816A-C53EA05A0F36}" dt="2019-08-16T22:29:09.053" v="19" actId="478"/>
          <pc:sldLayoutMkLst>
            <pc:docMk/>
            <pc:sldMasterMk cId="3588427678" sldId="2147484229"/>
            <pc:sldLayoutMk cId="2897328570" sldId="2147484864"/>
          </pc:sldLayoutMkLst>
          <pc:spChg chg="del">
            <ac:chgData name="Deidre Morrison" userId="0be48267-3d66-4082-86bd-839bee4d594e" providerId="ADAL" clId="{81DB6884-FC66-7749-816A-C53EA05A0F36}" dt="2019-08-16T22:29:09.053" v="19" actId="478"/>
            <ac:spMkLst>
              <pc:docMk/>
              <pc:sldMasterMk cId="3588427678" sldId="2147484229"/>
              <pc:sldLayoutMk cId="2897328570" sldId="2147484864"/>
              <ac:spMk id="6" creationId="{CF7A83A2-F9ED-A64A-9D68-23B7C76BA438}"/>
            </ac:spMkLst>
          </pc:spChg>
        </pc:sldLayoutChg>
        <pc:sldLayoutChg chg="delSp">
          <pc:chgData name="Deidre Morrison" userId="0be48267-3d66-4082-86bd-839bee4d594e" providerId="ADAL" clId="{81DB6884-FC66-7749-816A-C53EA05A0F36}" dt="2019-08-16T22:29:08.128" v="18" actId="478"/>
          <pc:sldLayoutMkLst>
            <pc:docMk/>
            <pc:sldMasterMk cId="3588427678" sldId="2147484229"/>
            <pc:sldLayoutMk cId="567898279" sldId="2147484865"/>
          </pc:sldLayoutMkLst>
          <pc:spChg chg="del">
            <ac:chgData name="Deidre Morrison" userId="0be48267-3d66-4082-86bd-839bee4d594e" providerId="ADAL" clId="{81DB6884-FC66-7749-816A-C53EA05A0F36}" dt="2019-08-16T22:29:08.128" v="18" actId="478"/>
            <ac:spMkLst>
              <pc:docMk/>
              <pc:sldMasterMk cId="3588427678" sldId="2147484229"/>
              <pc:sldLayoutMk cId="567898279" sldId="2147484865"/>
              <ac:spMk id="6" creationId="{CF7A83A2-F9ED-A64A-9D68-23B7C76BA438}"/>
            </ac:spMkLst>
          </pc:spChg>
        </pc:sldLayoutChg>
      </pc:sldMasterChg>
      <pc:sldMasterChg chg="modSp">
        <pc:chgData name="Deidre Morrison" userId="0be48267-3d66-4082-86bd-839bee4d594e" providerId="ADAL" clId="{81DB6884-FC66-7749-816A-C53EA05A0F36}" dt="2019-08-16T22:28:57.617" v="13" actId="20577"/>
        <pc:sldMasterMkLst>
          <pc:docMk/>
          <pc:sldMasterMk cId="2524023229" sldId="2147484854"/>
        </pc:sldMasterMkLst>
        <pc:spChg chg="mod">
          <ac:chgData name="Deidre Morrison" userId="0be48267-3d66-4082-86bd-839bee4d594e" providerId="ADAL" clId="{81DB6884-FC66-7749-816A-C53EA05A0F36}" dt="2019-08-16T22:28:57.617" v="13" actId="20577"/>
          <ac:spMkLst>
            <pc:docMk/>
            <pc:sldMasterMk cId="2524023229" sldId="2147484854"/>
            <ac:spMk id="49" creationId="{4B334040-55B9-6043-9AC9-A8FD4352B498}"/>
          </ac:spMkLst>
        </pc:spChg>
      </pc:sldMasterChg>
    </pc:docChg>
  </pc:docChgLst>
  <pc:docChgLst>
    <pc:chgData name="Lacey Butler" userId="S::labutle@microsoft.com::faf0500f-2275-4139-996d-e89c710b1c13" providerId="AD" clId="Web-{ECBA74BA-660C-FC59-A105-C698A9D87E34}"/>
    <pc:docChg chg="modSld">
      <pc:chgData name="Lacey Butler" userId="S::labutle@microsoft.com::faf0500f-2275-4139-996d-e89c710b1c13" providerId="AD" clId="Web-{ECBA74BA-660C-FC59-A105-C698A9D87E34}" dt="2019-10-02T19:42:49.415" v="24"/>
      <pc:docMkLst>
        <pc:docMk/>
      </pc:docMkLst>
      <pc:sldChg chg="addCm">
        <pc:chgData name="Lacey Butler" userId="S::labutle@microsoft.com::faf0500f-2275-4139-996d-e89c710b1c13" providerId="AD" clId="Web-{ECBA74BA-660C-FC59-A105-C698A9D87E34}" dt="2019-10-02T19:41:11.196" v="22"/>
        <pc:sldMkLst>
          <pc:docMk/>
          <pc:sldMk cId="1639537949" sldId="1594"/>
        </pc:sldMkLst>
      </pc:sldChg>
      <pc:sldChg chg="addCm">
        <pc:chgData name="Lacey Butler" userId="S::labutle@microsoft.com::faf0500f-2275-4139-996d-e89c710b1c13" providerId="AD" clId="Web-{ECBA74BA-660C-FC59-A105-C698A9D87E34}" dt="2019-10-02T19:32:32.393" v="7"/>
        <pc:sldMkLst>
          <pc:docMk/>
          <pc:sldMk cId="3010372474" sldId="1615"/>
        </pc:sldMkLst>
      </pc:sldChg>
      <pc:sldChg chg="addCm modCm">
        <pc:chgData name="Lacey Butler" userId="S::labutle@microsoft.com::faf0500f-2275-4139-996d-e89c710b1c13" providerId="AD" clId="Web-{ECBA74BA-660C-FC59-A105-C698A9D87E34}" dt="2019-10-02T19:33:28.863" v="10"/>
        <pc:sldMkLst>
          <pc:docMk/>
          <pc:sldMk cId="3581665344" sldId="1616"/>
        </pc:sldMkLst>
      </pc:sldChg>
      <pc:sldChg chg="addCm">
        <pc:chgData name="Lacey Butler" userId="S::labutle@microsoft.com::faf0500f-2275-4139-996d-e89c710b1c13" providerId="AD" clId="Web-{ECBA74BA-660C-FC59-A105-C698A9D87E34}" dt="2019-10-02T19:33:16.550" v="9"/>
        <pc:sldMkLst>
          <pc:docMk/>
          <pc:sldMk cId="1446638509" sldId="1617"/>
        </pc:sldMkLst>
      </pc:sldChg>
      <pc:sldChg chg="addCm">
        <pc:chgData name="Lacey Butler" userId="S::labutle@microsoft.com::faf0500f-2275-4139-996d-e89c710b1c13" providerId="AD" clId="Web-{ECBA74BA-660C-FC59-A105-C698A9D87E34}" dt="2019-10-02T19:34:02.754" v="11"/>
        <pc:sldMkLst>
          <pc:docMk/>
          <pc:sldMk cId="2965435736" sldId="1618"/>
        </pc:sldMkLst>
      </pc:sldChg>
      <pc:sldChg chg="addCm">
        <pc:chgData name="Lacey Butler" userId="S::labutle@microsoft.com::faf0500f-2275-4139-996d-e89c710b1c13" providerId="AD" clId="Web-{ECBA74BA-660C-FC59-A105-C698A9D87E34}" dt="2019-10-02T19:35:07.895" v="12"/>
        <pc:sldMkLst>
          <pc:docMk/>
          <pc:sldMk cId="1287800866" sldId="1619"/>
        </pc:sldMkLst>
      </pc:sldChg>
      <pc:sldChg chg="addCm">
        <pc:chgData name="Lacey Butler" userId="S::labutle@microsoft.com::faf0500f-2275-4139-996d-e89c710b1c13" providerId="AD" clId="Web-{ECBA74BA-660C-FC59-A105-C698A9D87E34}" dt="2019-10-02T19:36:16.849" v="16"/>
        <pc:sldMkLst>
          <pc:docMk/>
          <pc:sldMk cId="3192902768" sldId="1909"/>
        </pc:sldMkLst>
      </pc:sldChg>
      <pc:sldChg chg="addCm">
        <pc:chgData name="Lacey Butler" userId="S::labutle@microsoft.com::faf0500f-2275-4139-996d-e89c710b1c13" providerId="AD" clId="Web-{ECBA74BA-660C-FC59-A105-C698A9D87E34}" dt="2019-10-02T19:36:46.333" v="17"/>
        <pc:sldMkLst>
          <pc:docMk/>
          <pc:sldMk cId="1984399700" sldId="1910"/>
        </pc:sldMkLst>
      </pc:sldChg>
      <pc:sldChg chg="addCm">
        <pc:chgData name="Lacey Butler" userId="S::labutle@microsoft.com::faf0500f-2275-4139-996d-e89c710b1c13" providerId="AD" clId="Web-{ECBA74BA-660C-FC59-A105-C698A9D87E34}" dt="2019-10-02T19:37:45.225" v="18"/>
        <pc:sldMkLst>
          <pc:docMk/>
          <pc:sldMk cId="798599588" sldId="1917"/>
        </pc:sldMkLst>
      </pc:sldChg>
      <pc:sldChg chg="addCm">
        <pc:chgData name="Lacey Butler" userId="S::labutle@microsoft.com::faf0500f-2275-4139-996d-e89c710b1c13" providerId="AD" clId="Web-{ECBA74BA-660C-FC59-A105-C698A9D87E34}" dt="2019-10-02T19:40:58.352" v="21"/>
        <pc:sldMkLst>
          <pc:docMk/>
          <pc:sldMk cId="3986088038" sldId="1918"/>
        </pc:sldMkLst>
      </pc:sldChg>
      <pc:sldChg chg="addCm">
        <pc:chgData name="Lacey Butler" userId="S::labutle@microsoft.com::faf0500f-2275-4139-996d-e89c710b1c13" providerId="AD" clId="Web-{ECBA74BA-660C-FC59-A105-C698A9D87E34}" dt="2019-10-02T19:40:22.882" v="20"/>
        <pc:sldMkLst>
          <pc:docMk/>
          <pc:sldMk cId="752429214" sldId="2110"/>
        </pc:sldMkLst>
      </pc:sldChg>
      <pc:sldChg chg="modSp addCm">
        <pc:chgData name="Lacey Butler" userId="S::labutle@microsoft.com::faf0500f-2275-4139-996d-e89c710b1c13" providerId="AD" clId="Web-{ECBA74BA-660C-FC59-A105-C698A9D87E34}" dt="2019-10-02T19:31:35.502" v="4" actId="20577"/>
        <pc:sldMkLst>
          <pc:docMk/>
          <pc:sldMk cId="2623293901" sldId="2113"/>
        </pc:sldMkLst>
        <pc:spChg chg="mod">
          <ac:chgData name="Lacey Butler" userId="S::labutle@microsoft.com::faf0500f-2275-4139-996d-e89c710b1c13" providerId="AD" clId="Web-{ECBA74BA-660C-FC59-A105-C698A9D87E34}" dt="2019-10-02T19:31:35.502" v="4" actId="20577"/>
          <ac:spMkLst>
            <pc:docMk/>
            <pc:sldMk cId="2623293901" sldId="2113"/>
            <ac:spMk id="3" creationId="{8D772069-F24C-C942-A6C2-5456203978FC}"/>
          </ac:spMkLst>
        </pc:spChg>
      </pc:sldChg>
      <pc:sldChg chg="modSp">
        <pc:chgData name="Lacey Butler" userId="S::labutle@microsoft.com::faf0500f-2275-4139-996d-e89c710b1c13" providerId="AD" clId="Web-{ECBA74BA-660C-FC59-A105-C698A9D87E34}" dt="2019-10-02T19:35:51.208" v="13" actId="20577"/>
        <pc:sldMkLst>
          <pc:docMk/>
          <pc:sldMk cId="798031175" sldId="2116"/>
        </pc:sldMkLst>
        <pc:spChg chg="mod">
          <ac:chgData name="Lacey Butler" userId="S::labutle@microsoft.com::faf0500f-2275-4139-996d-e89c710b1c13" providerId="AD" clId="Web-{ECBA74BA-660C-FC59-A105-C698A9D87E34}" dt="2019-10-02T19:35:51.208" v="13" actId="20577"/>
          <ac:spMkLst>
            <pc:docMk/>
            <pc:sldMk cId="798031175" sldId="2116"/>
            <ac:spMk id="13" creationId="{0C80CD84-F2B6-B240-A747-027BFD627225}"/>
          </ac:spMkLst>
        </pc:spChg>
      </pc:sldChg>
      <pc:sldChg chg="delSp">
        <pc:chgData name="Lacey Butler" userId="S::labutle@microsoft.com::faf0500f-2275-4139-996d-e89c710b1c13" providerId="AD" clId="Web-{ECBA74BA-660C-FC59-A105-C698A9D87E34}" dt="2019-10-02T19:42:49.415" v="24"/>
        <pc:sldMkLst>
          <pc:docMk/>
          <pc:sldMk cId="175137091" sldId="2123"/>
        </pc:sldMkLst>
        <pc:spChg chg="del">
          <ac:chgData name="Lacey Butler" userId="S::labutle@microsoft.com::faf0500f-2275-4139-996d-e89c710b1c13" providerId="AD" clId="Web-{ECBA74BA-660C-FC59-A105-C698A9D87E34}" dt="2019-10-02T19:42:49.415" v="24"/>
          <ac:spMkLst>
            <pc:docMk/>
            <pc:sldMk cId="175137091" sldId="2123"/>
            <ac:spMk id="30" creationId="{7D5D132B-D087-44D0-B77E-0572781B2068}"/>
          </ac:spMkLst>
        </pc:spChg>
      </pc:sldChg>
      <pc:sldChg chg="addCm">
        <pc:chgData name="Lacey Butler" userId="S::labutle@microsoft.com::faf0500f-2275-4139-996d-e89c710b1c13" providerId="AD" clId="Web-{ECBA74BA-660C-FC59-A105-C698A9D87E34}" dt="2019-10-02T19:38:39.960" v="19"/>
        <pc:sldMkLst>
          <pc:docMk/>
          <pc:sldMk cId="948296824" sldId="2131"/>
        </pc:sldMkLst>
      </pc:sldChg>
      <pc:sldChg chg="addCm">
        <pc:chgData name="Lacey Butler" userId="S::labutle@microsoft.com::faf0500f-2275-4139-996d-e89c710b1c13" providerId="AD" clId="Web-{ECBA74BA-660C-FC59-A105-C698A9D87E34}" dt="2019-10-02T19:29:44.126" v="0"/>
        <pc:sldMkLst>
          <pc:docMk/>
          <pc:sldMk cId="3236022502" sldId="4768"/>
        </pc:sldMkLst>
      </pc:sldChg>
      <pc:sldChg chg="addCm delCm">
        <pc:chgData name="Lacey Butler" userId="S::labutle@microsoft.com::faf0500f-2275-4139-996d-e89c710b1c13" providerId="AD" clId="Web-{ECBA74BA-660C-FC59-A105-C698A9D87E34}" dt="2019-10-02T19:31:03.846" v="2"/>
        <pc:sldMkLst>
          <pc:docMk/>
          <pc:sldMk cId="1137393468" sldId="4769"/>
        </pc:sldMkLst>
      </pc:sldChg>
      <pc:sldChg chg="addCm">
        <pc:chgData name="Lacey Butler" userId="S::labutle@microsoft.com::faf0500f-2275-4139-996d-e89c710b1c13" providerId="AD" clId="Web-{ECBA74BA-660C-FC59-A105-C698A9D87E34}" dt="2019-10-02T19:42:41.743" v="23"/>
        <pc:sldMkLst>
          <pc:docMk/>
          <pc:sldMk cId="3008904055" sldId="4770"/>
        </pc:sldMkLst>
      </pc:sldChg>
    </pc:docChg>
  </pc:docChgLst>
  <pc:docChgLst>
    <pc:chgData name="Frank Boucher" userId="dad1fedf-2f09-4f7f-ae87-7cf2e9fc4682" providerId="ADAL" clId="{C64A67AA-6CC9-4DC7-A11D-6963DD7EB245}"/>
    <pc:docChg chg="undo custSel addSld delSld modSld sldOrd modSection">
      <pc:chgData name="Frank Boucher" userId="dad1fedf-2f09-4f7f-ae87-7cf2e9fc4682" providerId="ADAL" clId="{C64A67AA-6CC9-4DC7-A11D-6963DD7EB245}" dt="2019-09-11T19:02:56.813" v="2096" actId="478"/>
      <pc:docMkLst>
        <pc:docMk/>
      </pc:docMkLst>
      <pc:sldChg chg="modTransition">
        <pc:chgData name="Frank Boucher" userId="dad1fedf-2f09-4f7f-ae87-7cf2e9fc4682" providerId="ADAL" clId="{C64A67AA-6CC9-4DC7-A11D-6963DD7EB245}" dt="2019-09-07T19:41:51.586" v="1443"/>
        <pc:sldMkLst>
          <pc:docMk/>
          <pc:sldMk cId="2815043966" sldId="1527"/>
        </pc:sldMkLst>
      </pc:sldChg>
      <pc:sldChg chg="modTransition">
        <pc:chgData name="Frank Boucher" userId="dad1fedf-2f09-4f7f-ae87-7cf2e9fc4682" providerId="ADAL" clId="{C64A67AA-6CC9-4DC7-A11D-6963DD7EB245}" dt="2019-09-07T19:41:51.586" v="1443"/>
        <pc:sldMkLst>
          <pc:docMk/>
          <pc:sldMk cId="3092108734" sldId="1529"/>
        </pc:sldMkLst>
      </pc:sldChg>
      <pc:sldChg chg="del">
        <pc:chgData name="Frank Boucher" userId="dad1fedf-2f09-4f7f-ae87-7cf2e9fc4682" providerId="ADAL" clId="{C64A67AA-6CC9-4DC7-A11D-6963DD7EB245}" dt="2019-09-06T10:43:38.112" v="0" actId="2696"/>
        <pc:sldMkLst>
          <pc:docMk/>
          <pc:sldMk cId="1789865309" sldId="1531"/>
        </pc:sldMkLst>
      </pc:sldChg>
      <pc:sldChg chg="modTransition">
        <pc:chgData name="Frank Boucher" userId="dad1fedf-2f09-4f7f-ae87-7cf2e9fc4682" providerId="ADAL" clId="{C64A67AA-6CC9-4DC7-A11D-6963DD7EB245}" dt="2019-09-07T19:41:51.586" v="1443"/>
        <pc:sldMkLst>
          <pc:docMk/>
          <pc:sldMk cId="2402828649" sldId="1532"/>
        </pc:sldMkLst>
      </pc:sldChg>
      <pc:sldChg chg="add">
        <pc:chgData name="Frank Boucher" userId="dad1fedf-2f09-4f7f-ae87-7cf2e9fc4682" providerId="ADAL" clId="{C64A67AA-6CC9-4DC7-A11D-6963DD7EB245}" dt="2019-09-06T17:58:35.410" v="11"/>
        <pc:sldMkLst>
          <pc:docMk/>
          <pc:sldMk cId="1672907369" sldId="1586"/>
        </pc:sldMkLst>
      </pc:sldChg>
      <pc:sldChg chg="add">
        <pc:chgData name="Frank Boucher" userId="dad1fedf-2f09-4f7f-ae87-7cf2e9fc4682" providerId="ADAL" clId="{C64A67AA-6CC9-4DC7-A11D-6963DD7EB245}" dt="2019-09-06T17:59:06.873" v="12"/>
        <pc:sldMkLst>
          <pc:docMk/>
          <pc:sldMk cId="1370345490" sldId="1589"/>
        </pc:sldMkLst>
      </pc:sldChg>
      <pc:sldChg chg="modSp add modNotesTx">
        <pc:chgData name="Frank Boucher" userId="dad1fedf-2f09-4f7f-ae87-7cf2e9fc4682" providerId="ADAL" clId="{C64A67AA-6CC9-4DC7-A11D-6963DD7EB245}" dt="2019-09-07T19:40:38.386" v="1441" actId="20577"/>
        <pc:sldMkLst>
          <pc:docMk/>
          <pc:sldMk cId="1994463906" sldId="1592"/>
        </pc:sldMkLst>
        <pc:spChg chg="mod">
          <ac:chgData name="Frank Boucher" userId="dad1fedf-2f09-4f7f-ae87-7cf2e9fc4682" providerId="ADAL" clId="{C64A67AA-6CC9-4DC7-A11D-6963DD7EB245}" dt="2019-09-07T19:40:38.386" v="1441" actId="20577"/>
          <ac:spMkLst>
            <pc:docMk/>
            <pc:sldMk cId="1994463906" sldId="1592"/>
            <ac:spMk id="3" creationId="{6DB8A439-2EE0-42FF-B696-B32812DD64A2}"/>
          </ac:spMkLst>
        </pc:spChg>
      </pc:sldChg>
      <pc:sldChg chg="add">
        <pc:chgData name="Frank Boucher" userId="dad1fedf-2f09-4f7f-ae87-7cf2e9fc4682" providerId="ADAL" clId="{C64A67AA-6CC9-4DC7-A11D-6963DD7EB245}" dt="2019-09-07T19:26:09.368" v="1132"/>
        <pc:sldMkLst>
          <pc:docMk/>
          <pc:sldMk cId="1639537949" sldId="1594"/>
        </pc:sldMkLst>
      </pc:sldChg>
      <pc:sldChg chg="add del">
        <pc:chgData name="Frank Boucher" userId="dad1fedf-2f09-4f7f-ae87-7cf2e9fc4682" providerId="ADAL" clId="{C64A67AA-6CC9-4DC7-A11D-6963DD7EB245}" dt="2019-09-07T19:26:04.710" v="1130" actId="2696"/>
        <pc:sldMkLst>
          <pc:docMk/>
          <pc:sldMk cId="3319122468" sldId="1594"/>
        </pc:sldMkLst>
      </pc:sldChg>
      <pc:sldChg chg="modSp add del">
        <pc:chgData name="Frank Boucher" userId="dad1fedf-2f09-4f7f-ae87-7cf2e9fc4682" providerId="ADAL" clId="{C64A67AA-6CC9-4DC7-A11D-6963DD7EB245}" dt="2019-09-07T19:10:21.884" v="689" actId="2696"/>
        <pc:sldMkLst>
          <pc:docMk/>
          <pc:sldMk cId="2376150142" sldId="1602"/>
        </pc:sldMkLst>
        <pc:grpChg chg="mod">
          <ac:chgData name="Frank Boucher" userId="dad1fedf-2f09-4f7f-ae87-7cf2e9fc4682" providerId="ADAL" clId="{C64A67AA-6CC9-4DC7-A11D-6963DD7EB245}" dt="2019-09-07T19:07:22.661" v="526" actId="1076"/>
          <ac:grpSpMkLst>
            <pc:docMk/>
            <pc:sldMk cId="2376150142" sldId="1602"/>
            <ac:grpSpMk id="15" creationId="{00000000-0000-0000-0000-000000000000}"/>
          </ac:grpSpMkLst>
        </pc:grpChg>
      </pc:sldChg>
      <pc:sldChg chg="add del">
        <pc:chgData name="Frank Boucher" userId="dad1fedf-2f09-4f7f-ae87-7cf2e9fc4682" providerId="ADAL" clId="{C64A67AA-6CC9-4DC7-A11D-6963DD7EB245}" dt="2019-09-07T18:46:39.177" v="233" actId="2696"/>
        <pc:sldMkLst>
          <pc:docMk/>
          <pc:sldMk cId="3547975772" sldId="1602"/>
        </pc:sldMkLst>
      </pc:sldChg>
      <pc:sldChg chg="add">
        <pc:chgData name="Frank Boucher" userId="dad1fedf-2f09-4f7f-ae87-7cf2e9fc4682" providerId="ADAL" clId="{C64A67AA-6CC9-4DC7-A11D-6963DD7EB245}" dt="2019-09-06T17:58:24.481" v="10"/>
        <pc:sldMkLst>
          <pc:docMk/>
          <pc:sldMk cId="3010372474" sldId="1615"/>
        </pc:sldMkLst>
      </pc:sldChg>
      <pc:sldChg chg="add">
        <pc:chgData name="Frank Boucher" userId="dad1fedf-2f09-4f7f-ae87-7cf2e9fc4682" providerId="ADAL" clId="{C64A67AA-6CC9-4DC7-A11D-6963DD7EB245}" dt="2019-09-06T17:58:24.481" v="10"/>
        <pc:sldMkLst>
          <pc:docMk/>
          <pc:sldMk cId="3581665344" sldId="1616"/>
        </pc:sldMkLst>
      </pc:sldChg>
      <pc:sldChg chg="add">
        <pc:chgData name="Frank Boucher" userId="dad1fedf-2f09-4f7f-ae87-7cf2e9fc4682" providerId="ADAL" clId="{C64A67AA-6CC9-4DC7-A11D-6963DD7EB245}" dt="2019-09-06T17:58:24.481" v="10"/>
        <pc:sldMkLst>
          <pc:docMk/>
          <pc:sldMk cId="1446638509" sldId="1617"/>
        </pc:sldMkLst>
      </pc:sldChg>
      <pc:sldChg chg="add">
        <pc:chgData name="Frank Boucher" userId="dad1fedf-2f09-4f7f-ae87-7cf2e9fc4682" providerId="ADAL" clId="{C64A67AA-6CC9-4DC7-A11D-6963DD7EB245}" dt="2019-09-06T17:58:24.481" v="10"/>
        <pc:sldMkLst>
          <pc:docMk/>
          <pc:sldMk cId="2965435736" sldId="1618"/>
        </pc:sldMkLst>
      </pc:sldChg>
      <pc:sldChg chg="addSp delSp add">
        <pc:chgData name="Frank Boucher" userId="dad1fedf-2f09-4f7f-ae87-7cf2e9fc4682" providerId="ADAL" clId="{C64A67AA-6CC9-4DC7-A11D-6963DD7EB245}" dt="2019-09-07T19:04:07.073" v="488"/>
        <pc:sldMkLst>
          <pc:docMk/>
          <pc:sldMk cId="1287800866" sldId="1619"/>
        </pc:sldMkLst>
        <pc:grpChg chg="add del">
          <ac:chgData name="Frank Boucher" userId="dad1fedf-2f09-4f7f-ae87-7cf2e9fc4682" providerId="ADAL" clId="{C64A67AA-6CC9-4DC7-A11D-6963DD7EB245}" dt="2019-09-07T19:04:07.073" v="488"/>
          <ac:grpSpMkLst>
            <pc:docMk/>
            <pc:sldMk cId="1287800866" sldId="1619"/>
            <ac:grpSpMk id="14" creationId="{F79E833B-F8BE-4DAE-9F78-11339D86E79B}"/>
          </ac:grpSpMkLst>
        </pc:grpChg>
      </pc:sldChg>
      <pc:sldChg chg="addSp delSp modSp add">
        <pc:chgData name="Frank Boucher" userId="dad1fedf-2f09-4f7f-ae87-7cf2e9fc4682" providerId="ADAL" clId="{C64A67AA-6CC9-4DC7-A11D-6963DD7EB245}" dt="2019-09-07T19:04:38.805" v="492" actId="1076"/>
        <pc:sldMkLst>
          <pc:docMk/>
          <pc:sldMk cId="3689318898" sldId="1620"/>
        </pc:sldMkLst>
        <pc:spChg chg="mod topLvl">
          <ac:chgData name="Frank Boucher" userId="dad1fedf-2f09-4f7f-ae87-7cf2e9fc4682" providerId="ADAL" clId="{C64A67AA-6CC9-4DC7-A11D-6963DD7EB245}" dt="2019-09-07T19:02:53.784" v="414" actId="164"/>
          <ac:spMkLst>
            <pc:docMk/>
            <pc:sldMk cId="3689318898" sldId="1620"/>
            <ac:spMk id="25" creationId="{720F913D-AF43-4C42-8AD0-2F2FF9F89209}"/>
          </ac:spMkLst>
        </pc:spChg>
        <pc:spChg chg="mod topLvl">
          <ac:chgData name="Frank Boucher" userId="dad1fedf-2f09-4f7f-ae87-7cf2e9fc4682" providerId="ADAL" clId="{C64A67AA-6CC9-4DC7-A11D-6963DD7EB245}" dt="2019-09-07T19:04:31.192" v="489" actId="164"/>
          <ac:spMkLst>
            <pc:docMk/>
            <pc:sldMk cId="3689318898" sldId="1620"/>
            <ac:spMk id="26" creationId="{B8ED2541-3187-479B-A6C9-4B236A8F78D1}"/>
          </ac:spMkLst>
        </pc:spChg>
        <pc:grpChg chg="add mod">
          <ac:chgData name="Frank Boucher" userId="dad1fedf-2f09-4f7f-ae87-7cf2e9fc4682" providerId="ADAL" clId="{C64A67AA-6CC9-4DC7-A11D-6963DD7EB245}" dt="2019-09-07T19:04:31.192" v="489" actId="164"/>
          <ac:grpSpMkLst>
            <pc:docMk/>
            <pc:sldMk cId="3689318898" sldId="1620"/>
            <ac:grpSpMk id="4" creationId="{A5252629-0DB0-4128-AA38-9D094291422A}"/>
          </ac:grpSpMkLst>
        </pc:grpChg>
        <pc:grpChg chg="add mod">
          <ac:chgData name="Frank Boucher" userId="dad1fedf-2f09-4f7f-ae87-7cf2e9fc4682" providerId="ADAL" clId="{C64A67AA-6CC9-4DC7-A11D-6963DD7EB245}" dt="2019-09-07T19:03:58.926" v="486" actId="164"/>
          <ac:grpSpMkLst>
            <pc:docMk/>
            <pc:sldMk cId="3689318898" sldId="1620"/>
            <ac:grpSpMk id="5" creationId="{1C9DC30D-D863-4B89-8BD4-38800C4A33FA}"/>
          </ac:grpSpMkLst>
        </pc:grpChg>
        <pc:grpChg chg="add del mod">
          <ac:chgData name="Frank Boucher" userId="dad1fedf-2f09-4f7f-ae87-7cf2e9fc4682" providerId="ADAL" clId="{C64A67AA-6CC9-4DC7-A11D-6963DD7EB245}" dt="2019-09-07T19:04:32.257" v="490"/>
          <ac:grpSpMkLst>
            <pc:docMk/>
            <pc:sldMk cId="3689318898" sldId="1620"/>
            <ac:grpSpMk id="6" creationId="{406C7DD3-44C3-4599-836E-47B427B35656}"/>
          </ac:grpSpMkLst>
        </pc:grpChg>
        <pc:grpChg chg="mod">
          <ac:chgData name="Frank Boucher" userId="dad1fedf-2f09-4f7f-ae87-7cf2e9fc4682" providerId="ADAL" clId="{C64A67AA-6CC9-4DC7-A11D-6963DD7EB245}" dt="2019-09-07T19:04:35.880" v="491" actId="1076"/>
          <ac:grpSpMkLst>
            <pc:docMk/>
            <pc:sldMk cId="3689318898" sldId="1620"/>
            <ac:grpSpMk id="14" creationId="{28255247-37E8-4918-8908-C0479F4F5EF2}"/>
          </ac:grpSpMkLst>
        </pc:grpChg>
        <pc:grpChg chg="add del mod">
          <ac:chgData name="Frank Boucher" userId="dad1fedf-2f09-4f7f-ae87-7cf2e9fc4682" providerId="ADAL" clId="{C64A67AA-6CC9-4DC7-A11D-6963DD7EB245}" dt="2019-09-07T19:01:25.445" v="371" actId="165"/>
          <ac:grpSpMkLst>
            <pc:docMk/>
            <pc:sldMk cId="3689318898" sldId="1620"/>
            <ac:grpSpMk id="24" creationId="{4D4D7AB3-15B8-496C-95F6-A70664B38A19}"/>
          </ac:grpSpMkLst>
        </pc:grpChg>
        <pc:grpChg chg="del mod topLvl">
          <ac:chgData name="Frank Boucher" userId="dad1fedf-2f09-4f7f-ae87-7cf2e9fc4682" providerId="ADAL" clId="{C64A67AA-6CC9-4DC7-A11D-6963DD7EB245}" dt="2019-09-07T19:01:28.610" v="372" actId="478"/>
          <ac:grpSpMkLst>
            <pc:docMk/>
            <pc:sldMk cId="3689318898" sldId="1620"/>
            <ac:grpSpMk id="27" creationId="{91B52B29-B41C-4FA6-9F45-4EF8850972EA}"/>
          </ac:grpSpMkLst>
        </pc:grpChg>
        <pc:grpChg chg="mod">
          <ac:chgData name="Frank Boucher" userId="dad1fedf-2f09-4f7f-ae87-7cf2e9fc4682" providerId="ADAL" clId="{C64A67AA-6CC9-4DC7-A11D-6963DD7EB245}" dt="2019-09-07T19:04:38.805" v="492" actId="1076"/>
          <ac:grpSpMkLst>
            <pc:docMk/>
            <pc:sldMk cId="3689318898" sldId="1620"/>
            <ac:grpSpMk id="58" creationId="{67B06F05-FA45-49F3-AA24-9BE1F68D4831}"/>
          </ac:grpSpMkLst>
        </pc:grpChg>
        <pc:picChg chg="add mod">
          <ac:chgData name="Frank Boucher" userId="dad1fedf-2f09-4f7f-ae87-7cf2e9fc4682" providerId="ADAL" clId="{C64A67AA-6CC9-4DC7-A11D-6963DD7EB245}" dt="2019-09-07T19:02:53.784" v="414" actId="164"/>
          <ac:picMkLst>
            <pc:docMk/>
            <pc:sldMk cId="3689318898" sldId="1620"/>
            <ac:picMk id="3" creationId="{B69EA36E-E4A7-409A-9427-E90E5EA526F2}"/>
          </ac:picMkLst>
        </pc:picChg>
      </pc:sldChg>
      <pc:sldChg chg="addSp delSp modSp add modNotesTx">
        <pc:chgData name="Frank Boucher" userId="dad1fedf-2f09-4f7f-ae87-7cf2e9fc4682" providerId="ADAL" clId="{C64A67AA-6CC9-4DC7-A11D-6963DD7EB245}" dt="2019-09-07T19:23:28.119" v="1112" actId="20577"/>
        <pc:sldMkLst>
          <pc:docMk/>
          <pc:sldMk cId="2560777322" sldId="1621"/>
        </pc:sldMkLst>
        <pc:spChg chg="del">
          <ac:chgData name="Frank Boucher" userId="dad1fedf-2f09-4f7f-ae87-7cf2e9fc4682" providerId="ADAL" clId="{C64A67AA-6CC9-4DC7-A11D-6963DD7EB245}" dt="2019-09-07T19:04:48.152" v="495" actId="478"/>
          <ac:spMkLst>
            <pc:docMk/>
            <pc:sldMk cId="2560777322" sldId="1621"/>
            <ac:spMk id="14" creationId="{7ECE9270-9EF8-4FBE-8806-12EA7C9222CA}"/>
          </ac:spMkLst>
        </pc:spChg>
        <pc:spChg chg="mod">
          <ac:chgData name="Frank Boucher" userId="dad1fedf-2f09-4f7f-ae87-7cf2e9fc4682" providerId="ADAL" clId="{C64A67AA-6CC9-4DC7-A11D-6963DD7EB245}" dt="2019-09-07T19:04:45.800" v="494" actId="20577"/>
          <ac:spMkLst>
            <pc:docMk/>
            <pc:sldMk cId="2560777322" sldId="1621"/>
            <ac:spMk id="15" creationId="{6494C3BF-E628-4F9E-9551-DA72B3D145AF}"/>
          </ac:spMkLst>
        </pc:spChg>
        <pc:spChg chg="add mod">
          <ac:chgData name="Frank Boucher" userId="dad1fedf-2f09-4f7f-ae87-7cf2e9fc4682" providerId="ADAL" clId="{C64A67AA-6CC9-4DC7-A11D-6963DD7EB245}" dt="2019-09-07T19:22:32.892" v="1013" actId="14100"/>
          <ac:spMkLst>
            <pc:docMk/>
            <pc:sldMk cId="2560777322" sldId="1621"/>
            <ac:spMk id="33" creationId="{BD06AC4F-764F-4407-B0F7-3A2495D18038}"/>
          </ac:spMkLst>
        </pc:spChg>
        <pc:grpChg chg="mod">
          <ac:chgData name="Frank Boucher" userId="dad1fedf-2f09-4f7f-ae87-7cf2e9fc4682" providerId="ADAL" clId="{C64A67AA-6CC9-4DC7-A11D-6963DD7EB245}" dt="2019-09-07T19:22:27.497" v="1012" actId="1037"/>
          <ac:grpSpMkLst>
            <pc:docMk/>
            <pc:sldMk cId="2560777322" sldId="1621"/>
            <ac:grpSpMk id="3" creationId="{51CE55AA-DDF9-47D1-8E24-1E0880F1CAD4}"/>
          </ac:grpSpMkLst>
        </pc:grpChg>
        <pc:grpChg chg="add del mod">
          <ac:chgData name="Frank Boucher" userId="dad1fedf-2f09-4f7f-ae87-7cf2e9fc4682" providerId="ADAL" clId="{C64A67AA-6CC9-4DC7-A11D-6963DD7EB245}" dt="2019-09-07T19:04:49.736" v="496" actId="478"/>
          <ac:grpSpMkLst>
            <pc:docMk/>
            <pc:sldMk cId="2560777322" sldId="1621"/>
            <ac:grpSpMk id="13" creationId="{F32279AF-0AF3-4CC9-9C66-A83F31FE3AFE}"/>
          </ac:grpSpMkLst>
        </pc:grpChg>
        <pc:grpChg chg="mod">
          <ac:chgData name="Frank Boucher" userId="dad1fedf-2f09-4f7f-ae87-7cf2e9fc4682" providerId="ADAL" clId="{C64A67AA-6CC9-4DC7-A11D-6963DD7EB245}" dt="2019-09-07T19:21:24.482" v="986" actId="1076"/>
          <ac:grpSpMkLst>
            <pc:docMk/>
            <pc:sldMk cId="2560777322" sldId="1621"/>
            <ac:grpSpMk id="17" creationId="{E6504155-E10D-4EAD-8A27-4B8AE0C61C1D}"/>
          </ac:grpSpMkLst>
        </pc:grpChg>
        <pc:grpChg chg="add del mod">
          <ac:chgData name="Frank Boucher" userId="dad1fedf-2f09-4f7f-ae87-7cf2e9fc4682" providerId="ADAL" clId="{C64A67AA-6CC9-4DC7-A11D-6963DD7EB245}" dt="2019-09-07T19:22:27.497" v="1012" actId="1037"/>
          <ac:grpSpMkLst>
            <pc:docMk/>
            <pc:sldMk cId="2560777322" sldId="1621"/>
            <ac:grpSpMk id="28" creationId="{200A65A6-7B39-47E0-896E-B12C43D74BD2}"/>
          </ac:grpSpMkLst>
        </pc:grpChg>
      </pc:sldChg>
      <pc:sldChg chg="add del">
        <pc:chgData name="Frank Boucher" userId="dad1fedf-2f09-4f7f-ae87-7cf2e9fc4682" providerId="ADAL" clId="{C64A67AA-6CC9-4DC7-A11D-6963DD7EB245}" dt="2019-09-07T19:24:17.198" v="1114" actId="2696"/>
        <pc:sldMkLst>
          <pc:docMk/>
          <pc:sldMk cId="1092010799" sldId="1622"/>
        </pc:sldMkLst>
      </pc:sldChg>
      <pc:sldChg chg="modSp add del">
        <pc:chgData name="Frank Boucher" userId="dad1fedf-2f09-4f7f-ae87-7cf2e9fc4682" providerId="ADAL" clId="{C64A67AA-6CC9-4DC7-A11D-6963DD7EB245}" dt="2019-09-07T19:24:17.220" v="1115" actId="2696"/>
        <pc:sldMkLst>
          <pc:docMk/>
          <pc:sldMk cId="1117174445" sldId="1623"/>
        </pc:sldMkLst>
        <pc:spChg chg="mod">
          <ac:chgData name="Frank Boucher" userId="dad1fedf-2f09-4f7f-ae87-7cf2e9fc4682" providerId="ADAL" clId="{C64A67AA-6CC9-4DC7-A11D-6963DD7EB245}" dt="2019-09-07T19:17:13.698" v="947" actId="20577"/>
          <ac:spMkLst>
            <pc:docMk/>
            <pc:sldMk cId="1117174445" sldId="1623"/>
            <ac:spMk id="58" creationId="{00000000-0000-0000-0000-000000000000}"/>
          </ac:spMkLst>
        </pc:spChg>
        <pc:spChg chg="mod">
          <ac:chgData name="Frank Boucher" userId="dad1fedf-2f09-4f7f-ae87-7cf2e9fc4682" providerId="ADAL" clId="{C64A67AA-6CC9-4DC7-A11D-6963DD7EB245}" dt="2019-09-07T19:17:23.686" v="949" actId="14100"/>
          <ac:spMkLst>
            <pc:docMk/>
            <pc:sldMk cId="1117174445" sldId="1623"/>
            <ac:spMk id="66" creationId="{00000000-0000-0000-0000-000000000000}"/>
          </ac:spMkLst>
        </pc:spChg>
        <pc:grpChg chg="mod">
          <ac:chgData name="Frank Boucher" userId="dad1fedf-2f09-4f7f-ae87-7cf2e9fc4682" providerId="ADAL" clId="{C64A67AA-6CC9-4DC7-A11D-6963DD7EB245}" dt="2019-09-07T19:17:38.805" v="953" actId="14100"/>
          <ac:grpSpMkLst>
            <pc:docMk/>
            <pc:sldMk cId="1117174445" sldId="1623"/>
            <ac:grpSpMk id="36" creationId="{175652AA-13F9-4707-A9C6-B55726FC4687}"/>
          </ac:grpSpMkLst>
        </pc:grpChg>
        <pc:grpChg chg="mod">
          <ac:chgData name="Frank Boucher" userId="dad1fedf-2f09-4f7f-ae87-7cf2e9fc4682" providerId="ADAL" clId="{C64A67AA-6CC9-4DC7-A11D-6963DD7EB245}" dt="2019-09-07T19:17:35.677" v="952" actId="14100"/>
          <ac:grpSpMkLst>
            <pc:docMk/>
            <pc:sldMk cId="1117174445" sldId="1623"/>
            <ac:grpSpMk id="54" creationId="{1B25196E-D5E4-49A3-B071-864CAAE3863B}"/>
          </ac:grpSpMkLst>
        </pc:grpChg>
        <pc:grpChg chg="mod">
          <ac:chgData name="Frank Boucher" userId="dad1fedf-2f09-4f7f-ae87-7cf2e9fc4682" providerId="ADAL" clId="{C64A67AA-6CC9-4DC7-A11D-6963DD7EB245}" dt="2019-09-07T19:17:42.393" v="954" actId="14100"/>
          <ac:grpSpMkLst>
            <pc:docMk/>
            <pc:sldMk cId="1117174445" sldId="1623"/>
            <ac:grpSpMk id="79" creationId="{FD7A6A91-8AEF-44FA-B6FE-3C40FFEA9B3F}"/>
          </ac:grpSpMkLst>
        </pc:grpChg>
      </pc:sldChg>
      <pc:sldChg chg="modTransition">
        <pc:chgData name="Frank Boucher" userId="dad1fedf-2f09-4f7f-ae87-7cf2e9fc4682" providerId="ADAL" clId="{C64A67AA-6CC9-4DC7-A11D-6963DD7EB245}" dt="2019-09-07T19:41:51.586" v="1443"/>
        <pc:sldMkLst>
          <pc:docMk/>
          <pc:sldMk cId="1160964940" sldId="1896"/>
        </pc:sldMkLst>
      </pc:sldChg>
      <pc:sldChg chg="add del">
        <pc:chgData name="Frank Boucher" userId="dad1fedf-2f09-4f7f-ae87-7cf2e9fc4682" providerId="ADAL" clId="{C64A67AA-6CC9-4DC7-A11D-6963DD7EB245}" dt="2019-09-07T18:46:39.170" v="231" actId="2696"/>
        <pc:sldMkLst>
          <pc:docMk/>
          <pc:sldMk cId="2668703153" sldId="1909"/>
        </pc:sldMkLst>
      </pc:sldChg>
      <pc:sldChg chg="add">
        <pc:chgData name="Frank Boucher" userId="dad1fedf-2f09-4f7f-ae87-7cf2e9fc4682" providerId="ADAL" clId="{C64A67AA-6CC9-4DC7-A11D-6963DD7EB245}" dt="2019-09-07T18:46:45.496" v="235"/>
        <pc:sldMkLst>
          <pc:docMk/>
          <pc:sldMk cId="3192902768" sldId="1909"/>
        </pc:sldMkLst>
      </pc:sldChg>
      <pc:sldChg chg="add">
        <pc:chgData name="Frank Boucher" userId="dad1fedf-2f09-4f7f-ae87-7cf2e9fc4682" providerId="ADAL" clId="{C64A67AA-6CC9-4DC7-A11D-6963DD7EB245}" dt="2019-09-07T18:46:45.496" v="235"/>
        <pc:sldMkLst>
          <pc:docMk/>
          <pc:sldMk cId="1984399700" sldId="1910"/>
        </pc:sldMkLst>
      </pc:sldChg>
      <pc:sldChg chg="add del">
        <pc:chgData name="Frank Boucher" userId="dad1fedf-2f09-4f7f-ae87-7cf2e9fc4682" providerId="ADAL" clId="{C64A67AA-6CC9-4DC7-A11D-6963DD7EB245}" dt="2019-09-07T18:46:39.165" v="230" actId="2696"/>
        <pc:sldMkLst>
          <pc:docMk/>
          <pc:sldMk cId="3017513874" sldId="1910"/>
        </pc:sldMkLst>
      </pc:sldChg>
      <pc:sldChg chg="add modNotesTx">
        <pc:chgData name="Frank Boucher" userId="dad1fedf-2f09-4f7f-ae87-7cf2e9fc4682" providerId="ADAL" clId="{C64A67AA-6CC9-4DC7-A11D-6963DD7EB245}" dt="2019-09-11T18:48:56.872" v="1986" actId="403"/>
        <pc:sldMkLst>
          <pc:docMk/>
          <pc:sldMk cId="798599588" sldId="1917"/>
        </pc:sldMkLst>
      </pc:sldChg>
      <pc:sldChg chg="add del">
        <pc:chgData name="Frank Boucher" userId="dad1fedf-2f09-4f7f-ae87-7cf2e9fc4682" providerId="ADAL" clId="{C64A67AA-6CC9-4DC7-A11D-6963DD7EB245}" dt="2019-09-07T18:46:39.160" v="229" actId="2696"/>
        <pc:sldMkLst>
          <pc:docMk/>
          <pc:sldMk cId="3978229038" sldId="1917"/>
        </pc:sldMkLst>
      </pc:sldChg>
      <pc:sldChg chg="addSp delSp modSp add del modAnim">
        <pc:chgData name="Frank Boucher" userId="dad1fedf-2f09-4f7f-ae87-7cf2e9fc4682" providerId="ADAL" clId="{C64A67AA-6CC9-4DC7-A11D-6963DD7EB245}" dt="2019-09-07T19:26:04.738" v="1131" actId="2696"/>
        <pc:sldMkLst>
          <pc:docMk/>
          <pc:sldMk cId="2867166545" sldId="1918"/>
        </pc:sldMkLst>
        <pc:spChg chg="mod topLvl">
          <ac:chgData name="Frank Boucher" userId="dad1fedf-2f09-4f7f-ae87-7cf2e9fc4682" providerId="ADAL" clId="{C64A67AA-6CC9-4DC7-A11D-6963DD7EB245}" dt="2019-09-07T18:47:48.943" v="267" actId="165"/>
          <ac:spMkLst>
            <pc:docMk/>
            <pc:sldMk cId="2867166545" sldId="1918"/>
            <ac:spMk id="65" creationId="{FA1E5D88-9FE0-4B84-B89A-64FE19355F29}"/>
          </ac:spMkLst>
        </pc:spChg>
        <pc:spChg chg="mod topLvl">
          <ac:chgData name="Frank Boucher" userId="dad1fedf-2f09-4f7f-ae87-7cf2e9fc4682" providerId="ADAL" clId="{C64A67AA-6CC9-4DC7-A11D-6963DD7EB245}" dt="2019-09-07T18:47:48.943" v="267" actId="165"/>
          <ac:spMkLst>
            <pc:docMk/>
            <pc:sldMk cId="2867166545" sldId="1918"/>
            <ac:spMk id="66" creationId="{15EE5F5B-9517-4940-BAC8-B303EF0EE06B}"/>
          </ac:spMkLst>
        </pc:spChg>
        <pc:spChg chg="mod topLvl">
          <ac:chgData name="Frank Boucher" userId="dad1fedf-2f09-4f7f-ae87-7cf2e9fc4682" providerId="ADAL" clId="{C64A67AA-6CC9-4DC7-A11D-6963DD7EB245}" dt="2019-09-07T18:47:48.943" v="267" actId="165"/>
          <ac:spMkLst>
            <pc:docMk/>
            <pc:sldMk cId="2867166545" sldId="1918"/>
            <ac:spMk id="68" creationId="{81FFE87D-3E44-4650-A536-1473EE809C05}"/>
          </ac:spMkLst>
        </pc:spChg>
        <pc:spChg chg="mod topLvl">
          <ac:chgData name="Frank Boucher" userId="dad1fedf-2f09-4f7f-ae87-7cf2e9fc4682" providerId="ADAL" clId="{C64A67AA-6CC9-4DC7-A11D-6963DD7EB245}" dt="2019-09-07T18:47:48.943" v="267" actId="165"/>
          <ac:spMkLst>
            <pc:docMk/>
            <pc:sldMk cId="2867166545" sldId="1918"/>
            <ac:spMk id="69" creationId="{698F8BF4-51FA-4BEB-A0F6-6FA61DBB5ECA}"/>
          </ac:spMkLst>
        </pc:spChg>
        <pc:spChg chg="mod topLvl">
          <ac:chgData name="Frank Boucher" userId="dad1fedf-2f09-4f7f-ae87-7cf2e9fc4682" providerId="ADAL" clId="{C64A67AA-6CC9-4DC7-A11D-6963DD7EB245}" dt="2019-09-07T18:47:48.943" v="267" actId="165"/>
          <ac:spMkLst>
            <pc:docMk/>
            <pc:sldMk cId="2867166545" sldId="1918"/>
            <ac:spMk id="70" creationId="{A413F35D-DA59-488C-889B-4DB0DCA7B731}"/>
          </ac:spMkLst>
        </pc:spChg>
        <pc:spChg chg="mod topLvl">
          <ac:chgData name="Frank Boucher" userId="dad1fedf-2f09-4f7f-ae87-7cf2e9fc4682" providerId="ADAL" clId="{C64A67AA-6CC9-4DC7-A11D-6963DD7EB245}" dt="2019-09-07T18:47:48.943" v="267" actId="165"/>
          <ac:spMkLst>
            <pc:docMk/>
            <pc:sldMk cId="2867166545" sldId="1918"/>
            <ac:spMk id="71" creationId="{376504FB-A558-45D7-8EAB-69D451857640}"/>
          </ac:spMkLst>
        </pc:spChg>
        <pc:spChg chg="mod topLvl">
          <ac:chgData name="Frank Boucher" userId="dad1fedf-2f09-4f7f-ae87-7cf2e9fc4682" providerId="ADAL" clId="{C64A67AA-6CC9-4DC7-A11D-6963DD7EB245}" dt="2019-09-07T18:47:48.943" v="267" actId="165"/>
          <ac:spMkLst>
            <pc:docMk/>
            <pc:sldMk cId="2867166545" sldId="1918"/>
            <ac:spMk id="72" creationId="{CAD91FE7-249C-433B-BE7D-11E17835A67F}"/>
          </ac:spMkLst>
        </pc:spChg>
        <pc:spChg chg="mod topLvl">
          <ac:chgData name="Frank Boucher" userId="dad1fedf-2f09-4f7f-ae87-7cf2e9fc4682" providerId="ADAL" clId="{C64A67AA-6CC9-4DC7-A11D-6963DD7EB245}" dt="2019-09-07T18:47:48.943" v="267" actId="165"/>
          <ac:spMkLst>
            <pc:docMk/>
            <pc:sldMk cId="2867166545" sldId="1918"/>
            <ac:spMk id="73" creationId="{7E475A32-D78A-474D-8443-BABA8A1EF0D0}"/>
          </ac:spMkLst>
        </pc:spChg>
        <pc:spChg chg="mod topLvl">
          <ac:chgData name="Frank Boucher" userId="dad1fedf-2f09-4f7f-ae87-7cf2e9fc4682" providerId="ADAL" clId="{C64A67AA-6CC9-4DC7-A11D-6963DD7EB245}" dt="2019-09-07T18:47:48.943" v="267" actId="165"/>
          <ac:spMkLst>
            <pc:docMk/>
            <pc:sldMk cId="2867166545" sldId="1918"/>
            <ac:spMk id="74" creationId="{3E87277E-171B-40CF-B47F-867203ABC739}"/>
          </ac:spMkLst>
        </pc:spChg>
        <pc:spChg chg="mod topLvl">
          <ac:chgData name="Frank Boucher" userId="dad1fedf-2f09-4f7f-ae87-7cf2e9fc4682" providerId="ADAL" clId="{C64A67AA-6CC9-4DC7-A11D-6963DD7EB245}" dt="2019-09-07T18:47:48.943" v="267" actId="165"/>
          <ac:spMkLst>
            <pc:docMk/>
            <pc:sldMk cId="2867166545" sldId="1918"/>
            <ac:spMk id="75" creationId="{3EAC9038-B1DE-48FC-B759-BD7CA517F855}"/>
          </ac:spMkLst>
        </pc:spChg>
        <pc:spChg chg="mod topLvl">
          <ac:chgData name="Frank Boucher" userId="dad1fedf-2f09-4f7f-ae87-7cf2e9fc4682" providerId="ADAL" clId="{C64A67AA-6CC9-4DC7-A11D-6963DD7EB245}" dt="2019-09-07T18:47:48.943" v="267" actId="165"/>
          <ac:spMkLst>
            <pc:docMk/>
            <pc:sldMk cId="2867166545" sldId="1918"/>
            <ac:spMk id="76" creationId="{D88D5653-46CC-4AA8-A895-B7CEA38E948B}"/>
          </ac:spMkLst>
        </pc:spChg>
        <pc:spChg chg="mod topLvl">
          <ac:chgData name="Frank Boucher" userId="dad1fedf-2f09-4f7f-ae87-7cf2e9fc4682" providerId="ADAL" clId="{C64A67AA-6CC9-4DC7-A11D-6963DD7EB245}" dt="2019-09-07T18:47:48.943" v="267" actId="165"/>
          <ac:spMkLst>
            <pc:docMk/>
            <pc:sldMk cId="2867166545" sldId="1918"/>
            <ac:spMk id="77" creationId="{C5FBB4C0-9258-4480-8F21-58A356C70263}"/>
          </ac:spMkLst>
        </pc:spChg>
        <pc:spChg chg="mod topLvl">
          <ac:chgData name="Frank Boucher" userId="dad1fedf-2f09-4f7f-ae87-7cf2e9fc4682" providerId="ADAL" clId="{C64A67AA-6CC9-4DC7-A11D-6963DD7EB245}" dt="2019-09-07T18:47:48.943" v="267" actId="165"/>
          <ac:spMkLst>
            <pc:docMk/>
            <pc:sldMk cId="2867166545" sldId="1918"/>
            <ac:spMk id="78" creationId="{61586404-DAE6-4049-AA6E-A834D146EDE4}"/>
          </ac:spMkLst>
        </pc:spChg>
        <pc:spChg chg="mod topLvl">
          <ac:chgData name="Frank Boucher" userId="dad1fedf-2f09-4f7f-ae87-7cf2e9fc4682" providerId="ADAL" clId="{C64A67AA-6CC9-4DC7-A11D-6963DD7EB245}" dt="2019-09-07T18:47:48.943" v="267" actId="165"/>
          <ac:spMkLst>
            <pc:docMk/>
            <pc:sldMk cId="2867166545" sldId="1918"/>
            <ac:spMk id="79" creationId="{D265FEAF-90DB-4CD3-92BC-0B575FC96777}"/>
          </ac:spMkLst>
        </pc:spChg>
        <pc:spChg chg="mod topLvl">
          <ac:chgData name="Frank Boucher" userId="dad1fedf-2f09-4f7f-ae87-7cf2e9fc4682" providerId="ADAL" clId="{C64A67AA-6CC9-4DC7-A11D-6963DD7EB245}" dt="2019-09-07T18:47:48.943" v="267" actId="165"/>
          <ac:spMkLst>
            <pc:docMk/>
            <pc:sldMk cId="2867166545" sldId="1918"/>
            <ac:spMk id="80" creationId="{E9C48A89-DA2A-4ED3-8DEF-359B39571693}"/>
          </ac:spMkLst>
        </pc:spChg>
        <pc:spChg chg="mod topLvl">
          <ac:chgData name="Frank Boucher" userId="dad1fedf-2f09-4f7f-ae87-7cf2e9fc4682" providerId="ADAL" clId="{C64A67AA-6CC9-4DC7-A11D-6963DD7EB245}" dt="2019-09-07T18:47:48.943" v="267" actId="165"/>
          <ac:spMkLst>
            <pc:docMk/>
            <pc:sldMk cId="2867166545" sldId="1918"/>
            <ac:spMk id="81" creationId="{275DCD31-271D-46CC-9CE3-D4343CF67508}"/>
          </ac:spMkLst>
        </pc:spChg>
        <pc:spChg chg="mod topLvl">
          <ac:chgData name="Frank Boucher" userId="dad1fedf-2f09-4f7f-ae87-7cf2e9fc4682" providerId="ADAL" clId="{C64A67AA-6CC9-4DC7-A11D-6963DD7EB245}" dt="2019-09-07T18:47:48.943" v="267" actId="165"/>
          <ac:spMkLst>
            <pc:docMk/>
            <pc:sldMk cId="2867166545" sldId="1918"/>
            <ac:spMk id="82" creationId="{62323301-ACBD-44B3-B1B4-B5D6FB582D0B}"/>
          </ac:spMkLst>
        </pc:spChg>
        <pc:spChg chg="mod topLvl">
          <ac:chgData name="Frank Boucher" userId="dad1fedf-2f09-4f7f-ae87-7cf2e9fc4682" providerId="ADAL" clId="{C64A67AA-6CC9-4DC7-A11D-6963DD7EB245}" dt="2019-09-07T18:47:48.943" v="267" actId="165"/>
          <ac:spMkLst>
            <pc:docMk/>
            <pc:sldMk cId="2867166545" sldId="1918"/>
            <ac:spMk id="83" creationId="{8E359C17-B3AB-4A5A-B08C-32187E7B91C8}"/>
          </ac:spMkLst>
        </pc:spChg>
        <pc:spChg chg="mod topLvl">
          <ac:chgData name="Frank Boucher" userId="dad1fedf-2f09-4f7f-ae87-7cf2e9fc4682" providerId="ADAL" clId="{C64A67AA-6CC9-4DC7-A11D-6963DD7EB245}" dt="2019-09-07T18:47:48.943" v="267" actId="165"/>
          <ac:spMkLst>
            <pc:docMk/>
            <pc:sldMk cId="2867166545" sldId="1918"/>
            <ac:spMk id="84" creationId="{B437A245-E845-4A21-A351-27AB8DF6D93B}"/>
          </ac:spMkLst>
        </pc:spChg>
        <pc:spChg chg="mod topLvl">
          <ac:chgData name="Frank Boucher" userId="dad1fedf-2f09-4f7f-ae87-7cf2e9fc4682" providerId="ADAL" clId="{C64A67AA-6CC9-4DC7-A11D-6963DD7EB245}" dt="2019-09-07T18:47:48.943" v="267" actId="165"/>
          <ac:spMkLst>
            <pc:docMk/>
            <pc:sldMk cId="2867166545" sldId="1918"/>
            <ac:spMk id="85" creationId="{829AD3FE-C8E9-4EC1-805E-4F2B8C5C748F}"/>
          </ac:spMkLst>
        </pc:spChg>
        <pc:spChg chg="mod topLvl">
          <ac:chgData name="Frank Boucher" userId="dad1fedf-2f09-4f7f-ae87-7cf2e9fc4682" providerId="ADAL" clId="{C64A67AA-6CC9-4DC7-A11D-6963DD7EB245}" dt="2019-09-07T18:47:48.943" v="267" actId="165"/>
          <ac:spMkLst>
            <pc:docMk/>
            <pc:sldMk cId="2867166545" sldId="1918"/>
            <ac:spMk id="86" creationId="{7E8C6963-5CC5-424B-9B57-639E94483F94}"/>
          </ac:spMkLst>
        </pc:spChg>
        <pc:spChg chg="mod topLvl">
          <ac:chgData name="Frank Boucher" userId="dad1fedf-2f09-4f7f-ae87-7cf2e9fc4682" providerId="ADAL" clId="{C64A67AA-6CC9-4DC7-A11D-6963DD7EB245}" dt="2019-09-07T18:47:48.943" v="267" actId="165"/>
          <ac:spMkLst>
            <pc:docMk/>
            <pc:sldMk cId="2867166545" sldId="1918"/>
            <ac:spMk id="87" creationId="{B734F8FC-092B-4CBC-8E04-5F384FC58C8C}"/>
          </ac:spMkLst>
        </pc:spChg>
        <pc:spChg chg="mod topLvl">
          <ac:chgData name="Frank Boucher" userId="dad1fedf-2f09-4f7f-ae87-7cf2e9fc4682" providerId="ADAL" clId="{C64A67AA-6CC9-4DC7-A11D-6963DD7EB245}" dt="2019-09-07T18:47:48.943" v="267" actId="165"/>
          <ac:spMkLst>
            <pc:docMk/>
            <pc:sldMk cId="2867166545" sldId="1918"/>
            <ac:spMk id="88" creationId="{58F0E0CE-B492-4728-BC5C-7567A86F3651}"/>
          </ac:spMkLst>
        </pc:spChg>
        <pc:spChg chg="mod topLvl">
          <ac:chgData name="Frank Boucher" userId="dad1fedf-2f09-4f7f-ae87-7cf2e9fc4682" providerId="ADAL" clId="{C64A67AA-6CC9-4DC7-A11D-6963DD7EB245}" dt="2019-09-07T18:47:48.943" v="267" actId="165"/>
          <ac:spMkLst>
            <pc:docMk/>
            <pc:sldMk cId="2867166545" sldId="1918"/>
            <ac:spMk id="89" creationId="{854658F0-2198-4F29-82DD-D5BF2710EC3D}"/>
          </ac:spMkLst>
        </pc:spChg>
        <pc:spChg chg="mod topLvl">
          <ac:chgData name="Frank Boucher" userId="dad1fedf-2f09-4f7f-ae87-7cf2e9fc4682" providerId="ADAL" clId="{C64A67AA-6CC9-4DC7-A11D-6963DD7EB245}" dt="2019-09-07T18:47:48.943" v="267" actId="165"/>
          <ac:spMkLst>
            <pc:docMk/>
            <pc:sldMk cId="2867166545" sldId="1918"/>
            <ac:spMk id="90" creationId="{6165E718-E706-4E1F-AD77-3802A86BAA3C}"/>
          </ac:spMkLst>
        </pc:spChg>
        <pc:spChg chg="mod topLvl">
          <ac:chgData name="Frank Boucher" userId="dad1fedf-2f09-4f7f-ae87-7cf2e9fc4682" providerId="ADAL" clId="{C64A67AA-6CC9-4DC7-A11D-6963DD7EB245}" dt="2019-09-07T18:47:48.943" v="267" actId="165"/>
          <ac:spMkLst>
            <pc:docMk/>
            <pc:sldMk cId="2867166545" sldId="1918"/>
            <ac:spMk id="91" creationId="{E1C93530-A889-45AE-8FB3-EF0973061259}"/>
          </ac:spMkLst>
        </pc:spChg>
        <pc:spChg chg="mod topLvl">
          <ac:chgData name="Frank Boucher" userId="dad1fedf-2f09-4f7f-ae87-7cf2e9fc4682" providerId="ADAL" clId="{C64A67AA-6CC9-4DC7-A11D-6963DD7EB245}" dt="2019-09-07T18:47:48.943" v="267" actId="165"/>
          <ac:spMkLst>
            <pc:docMk/>
            <pc:sldMk cId="2867166545" sldId="1918"/>
            <ac:spMk id="92" creationId="{84F04777-455D-4185-AE21-18AD4E3B2CD7}"/>
          </ac:spMkLst>
        </pc:spChg>
        <pc:spChg chg="mod topLvl">
          <ac:chgData name="Frank Boucher" userId="dad1fedf-2f09-4f7f-ae87-7cf2e9fc4682" providerId="ADAL" clId="{C64A67AA-6CC9-4DC7-A11D-6963DD7EB245}" dt="2019-09-07T18:47:48.943" v="267" actId="165"/>
          <ac:spMkLst>
            <pc:docMk/>
            <pc:sldMk cId="2867166545" sldId="1918"/>
            <ac:spMk id="93" creationId="{A0CDFF9C-C16D-4D6E-B05D-B2B4D5C3CDC3}"/>
          </ac:spMkLst>
        </pc:spChg>
        <pc:spChg chg="mod topLvl">
          <ac:chgData name="Frank Boucher" userId="dad1fedf-2f09-4f7f-ae87-7cf2e9fc4682" providerId="ADAL" clId="{C64A67AA-6CC9-4DC7-A11D-6963DD7EB245}" dt="2019-09-07T18:47:48.943" v="267" actId="165"/>
          <ac:spMkLst>
            <pc:docMk/>
            <pc:sldMk cId="2867166545" sldId="1918"/>
            <ac:spMk id="94" creationId="{74882081-F846-4B65-8399-A703B2EAEDF2}"/>
          </ac:spMkLst>
        </pc:spChg>
        <pc:spChg chg="mod topLvl">
          <ac:chgData name="Frank Boucher" userId="dad1fedf-2f09-4f7f-ae87-7cf2e9fc4682" providerId="ADAL" clId="{C64A67AA-6CC9-4DC7-A11D-6963DD7EB245}" dt="2019-09-07T18:47:48.943" v="267" actId="165"/>
          <ac:spMkLst>
            <pc:docMk/>
            <pc:sldMk cId="2867166545" sldId="1918"/>
            <ac:spMk id="95" creationId="{A59A34C4-722E-4B48-8A10-2397A6D2571F}"/>
          </ac:spMkLst>
        </pc:spChg>
        <pc:spChg chg="mod topLvl">
          <ac:chgData name="Frank Boucher" userId="dad1fedf-2f09-4f7f-ae87-7cf2e9fc4682" providerId="ADAL" clId="{C64A67AA-6CC9-4DC7-A11D-6963DD7EB245}" dt="2019-09-07T18:47:48.943" v="267" actId="165"/>
          <ac:spMkLst>
            <pc:docMk/>
            <pc:sldMk cId="2867166545" sldId="1918"/>
            <ac:spMk id="96" creationId="{771615C5-839C-44D5-86D0-FFE9E6DAC3AE}"/>
          </ac:spMkLst>
        </pc:spChg>
        <pc:spChg chg="mod topLvl">
          <ac:chgData name="Frank Boucher" userId="dad1fedf-2f09-4f7f-ae87-7cf2e9fc4682" providerId="ADAL" clId="{C64A67AA-6CC9-4DC7-A11D-6963DD7EB245}" dt="2019-09-07T18:47:48.943" v="267" actId="165"/>
          <ac:spMkLst>
            <pc:docMk/>
            <pc:sldMk cId="2867166545" sldId="1918"/>
            <ac:spMk id="97" creationId="{A57B8D8E-E877-4D3F-AA22-AEF76F2524C3}"/>
          </ac:spMkLst>
        </pc:spChg>
        <pc:spChg chg="mod topLvl">
          <ac:chgData name="Frank Boucher" userId="dad1fedf-2f09-4f7f-ae87-7cf2e9fc4682" providerId="ADAL" clId="{C64A67AA-6CC9-4DC7-A11D-6963DD7EB245}" dt="2019-09-07T18:47:48.943" v="267" actId="165"/>
          <ac:spMkLst>
            <pc:docMk/>
            <pc:sldMk cId="2867166545" sldId="1918"/>
            <ac:spMk id="98" creationId="{DE1D1C2E-FA88-457B-8C8A-1DFD216A964D}"/>
          </ac:spMkLst>
        </pc:spChg>
        <pc:spChg chg="mod topLvl">
          <ac:chgData name="Frank Boucher" userId="dad1fedf-2f09-4f7f-ae87-7cf2e9fc4682" providerId="ADAL" clId="{C64A67AA-6CC9-4DC7-A11D-6963DD7EB245}" dt="2019-09-07T18:47:48.943" v="267" actId="165"/>
          <ac:spMkLst>
            <pc:docMk/>
            <pc:sldMk cId="2867166545" sldId="1918"/>
            <ac:spMk id="99" creationId="{CCD9A896-CA9F-4440-B3EF-796824F34C24}"/>
          </ac:spMkLst>
        </pc:spChg>
        <pc:spChg chg="mod topLvl">
          <ac:chgData name="Frank Boucher" userId="dad1fedf-2f09-4f7f-ae87-7cf2e9fc4682" providerId="ADAL" clId="{C64A67AA-6CC9-4DC7-A11D-6963DD7EB245}" dt="2019-09-07T18:47:48.943" v="267" actId="165"/>
          <ac:spMkLst>
            <pc:docMk/>
            <pc:sldMk cId="2867166545" sldId="1918"/>
            <ac:spMk id="100" creationId="{45E8FD36-032D-41A2-AFD3-766C84B81222}"/>
          </ac:spMkLst>
        </pc:spChg>
        <pc:spChg chg="mod topLvl">
          <ac:chgData name="Frank Boucher" userId="dad1fedf-2f09-4f7f-ae87-7cf2e9fc4682" providerId="ADAL" clId="{C64A67AA-6CC9-4DC7-A11D-6963DD7EB245}" dt="2019-09-07T18:47:48.943" v="267" actId="165"/>
          <ac:spMkLst>
            <pc:docMk/>
            <pc:sldMk cId="2867166545" sldId="1918"/>
            <ac:spMk id="101" creationId="{D0D3C889-D3C3-4066-B1C9-5ABB665FC47B}"/>
          </ac:spMkLst>
        </pc:spChg>
        <pc:spChg chg="mod topLvl">
          <ac:chgData name="Frank Boucher" userId="dad1fedf-2f09-4f7f-ae87-7cf2e9fc4682" providerId="ADAL" clId="{C64A67AA-6CC9-4DC7-A11D-6963DD7EB245}" dt="2019-09-07T18:47:48.943" v="267" actId="165"/>
          <ac:spMkLst>
            <pc:docMk/>
            <pc:sldMk cId="2867166545" sldId="1918"/>
            <ac:spMk id="102" creationId="{FE0E2742-7A3A-4B15-B74E-63E7C8DE9843}"/>
          </ac:spMkLst>
        </pc:spChg>
        <pc:spChg chg="mod topLvl">
          <ac:chgData name="Frank Boucher" userId="dad1fedf-2f09-4f7f-ae87-7cf2e9fc4682" providerId="ADAL" clId="{C64A67AA-6CC9-4DC7-A11D-6963DD7EB245}" dt="2019-09-07T18:47:48.943" v="267" actId="165"/>
          <ac:spMkLst>
            <pc:docMk/>
            <pc:sldMk cId="2867166545" sldId="1918"/>
            <ac:spMk id="103" creationId="{14A532F7-94C9-4640-87FF-8743A185885A}"/>
          </ac:spMkLst>
        </pc:spChg>
        <pc:spChg chg="mod topLvl">
          <ac:chgData name="Frank Boucher" userId="dad1fedf-2f09-4f7f-ae87-7cf2e9fc4682" providerId="ADAL" clId="{C64A67AA-6CC9-4DC7-A11D-6963DD7EB245}" dt="2019-09-07T18:47:48.943" v="267" actId="165"/>
          <ac:spMkLst>
            <pc:docMk/>
            <pc:sldMk cId="2867166545" sldId="1918"/>
            <ac:spMk id="104" creationId="{148CCC00-4151-438A-9961-F43BD00D3ADC}"/>
          </ac:spMkLst>
        </pc:spChg>
        <pc:spChg chg="mod topLvl">
          <ac:chgData name="Frank Boucher" userId="dad1fedf-2f09-4f7f-ae87-7cf2e9fc4682" providerId="ADAL" clId="{C64A67AA-6CC9-4DC7-A11D-6963DD7EB245}" dt="2019-09-07T18:47:48.943" v="267" actId="165"/>
          <ac:spMkLst>
            <pc:docMk/>
            <pc:sldMk cId="2867166545" sldId="1918"/>
            <ac:spMk id="105" creationId="{7758B05E-8063-4D2D-8E7D-2DDA86752F2C}"/>
          </ac:spMkLst>
        </pc:spChg>
        <pc:spChg chg="mod topLvl">
          <ac:chgData name="Frank Boucher" userId="dad1fedf-2f09-4f7f-ae87-7cf2e9fc4682" providerId="ADAL" clId="{C64A67AA-6CC9-4DC7-A11D-6963DD7EB245}" dt="2019-09-07T18:47:48.943" v="267" actId="165"/>
          <ac:spMkLst>
            <pc:docMk/>
            <pc:sldMk cId="2867166545" sldId="1918"/>
            <ac:spMk id="106" creationId="{AF5AA13C-8900-42FC-B1A0-4FBA316FF677}"/>
          </ac:spMkLst>
        </pc:spChg>
        <pc:spChg chg="mod topLvl">
          <ac:chgData name="Frank Boucher" userId="dad1fedf-2f09-4f7f-ae87-7cf2e9fc4682" providerId="ADAL" clId="{C64A67AA-6CC9-4DC7-A11D-6963DD7EB245}" dt="2019-09-07T18:47:48.943" v="267" actId="165"/>
          <ac:spMkLst>
            <pc:docMk/>
            <pc:sldMk cId="2867166545" sldId="1918"/>
            <ac:spMk id="108" creationId="{8A911446-3CDB-4815-8EF2-327DAF3E1753}"/>
          </ac:spMkLst>
        </pc:spChg>
        <pc:spChg chg="mod topLvl">
          <ac:chgData name="Frank Boucher" userId="dad1fedf-2f09-4f7f-ae87-7cf2e9fc4682" providerId="ADAL" clId="{C64A67AA-6CC9-4DC7-A11D-6963DD7EB245}" dt="2019-09-07T18:47:48.943" v="267" actId="165"/>
          <ac:spMkLst>
            <pc:docMk/>
            <pc:sldMk cId="2867166545" sldId="1918"/>
            <ac:spMk id="199" creationId="{3EEE18A2-BBDB-484E-9A2B-90522B5ED908}"/>
          </ac:spMkLst>
        </pc:spChg>
        <pc:grpChg chg="add del mod">
          <ac:chgData name="Frank Boucher" userId="dad1fedf-2f09-4f7f-ae87-7cf2e9fc4682" providerId="ADAL" clId="{C64A67AA-6CC9-4DC7-A11D-6963DD7EB245}" dt="2019-09-07T18:47:48.943" v="267" actId="165"/>
          <ac:grpSpMkLst>
            <pc:docMk/>
            <pc:sldMk cId="2867166545" sldId="1918"/>
            <ac:grpSpMk id="6" creationId="{AFE43FE4-62AF-4BDA-8D2D-51C8A841611C}"/>
          </ac:grpSpMkLst>
        </pc:grpChg>
      </pc:sldChg>
      <pc:sldChg chg="add">
        <pc:chgData name="Frank Boucher" userId="dad1fedf-2f09-4f7f-ae87-7cf2e9fc4682" providerId="ADAL" clId="{C64A67AA-6CC9-4DC7-A11D-6963DD7EB245}" dt="2019-09-07T19:26:09.368" v="1132"/>
        <pc:sldMkLst>
          <pc:docMk/>
          <pc:sldMk cId="3986088038" sldId="1918"/>
        </pc:sldMkLst>
      </pc:sldChg>
      <pc:sldChg chg="modTransition">
        <pc:chgData name="Frank Boucher" userId="dad1fedf-2f09-4f7f-ae87-7cf2e9fc4682" providerId="ADAL" clId="{C64A67AA-6CC9-4DC7-A11D-6963DD7EB245}" dt="2019-09-07T19:41:51.586" v="1443"/>
        <pc:sldMkLst>
          <pc:docMk/>
          <pc:sldMk cId="3117013438" sldId="1994"/>
        </pc:sldMkLst>
      </pc:sldChg>
      <pc:sldChg chg="modTransition">
        <pc:chgData name="Frank Boucher" userId="dad1fedf-2f09-4f7f-ae87-7cf2e9fc4682" providerId="ADAL" clId="{C64A67AA-6CC9-4DC7-A11D-6963DD7EB245}" dt="2019-09-07T19:41:51.586" v="1443"/>
        <pc:sldMkLst>
          <pc:docMk/>
          <pc:sldMk cId="666734175" sldId="1995"/>
        </pc:sldMkLst>
      </pc:sldChg>
      <pc:sldChg chg="modTransition">
        <pc:chgData name="Frank Boucher" userId="dad1fedf-2f09-4f7f-ae87-7cf2e9fc4682" providerId="ADAL" clId="{C64A67AA-6CC9-4DC7-A11D-6963DD7EB245}" dt="2019-09-07T19:41:51.586" v="1443"/>
        <pc:sldMkLst>
          <pc:docMk/>
          <pc:sldMk cId="2844493140" sldId="2042"/>
        </pc:sldMkLst>
      </pc:sldChg>
      <pc:sldChg chg="modTransition">
        <pc:chgData name="Frank Boucher" userId="dad1fedf-2f09-4f7f-ae87-7cf2e9fc4682" providerId="ADAL" clId="{C64A67AA-6CC9-4DC7-A11D-6963DD7EB245}" dt="2019-09-07T19:41:51.586" v="1443"/>
        <pc:sldMkLst>
          <pc:docMk/>
          <pc:sldMk cId="2166103713" sldId="2043"/>
        </pc:sldMkLst>
      </pc:sldChg>
      <pc:sldChg chg="modTransition">
        <pc:chgData name="Frank Boucher" userId="dad1fedf-2f09-4f7f-ae87-7cf2e9fc4682" providerId="ADAL" clId="{C64A67AA-6CC9-4DC7-A11D-6963DD7EB245}" dt="2019-09-07T19:41:51.586" v="1443"/>
        <pc:sldMkLst>
          <pc:docMk/>
          <pc:sldMk cId="134925052" sldId="2045"/>
        </pc:sldMkLst>
      </pc:sldChg>
      <pc:sldChg chg="modTransition">
        <pc:chgData name="Frank Boucher" userId="dad1fedf-2f09-4f7f-ae87-7cf2e9fc4682" providerId="ADAL" clId="{C64A67AA-6CC9-4DC7-A11D-6963DD7EB245}" dt="2019-09-07T19:41:51.586" v="1443"/>
        <pc:sldMkLst>
          <pc:docMk/>
          <pc:sldMk cId="1816173386" sldId="2046"/>
        </pc:sldMkLst>
      </pc:sldChg>
      <pc:sldChg chg="modTransition">
        <pc:chgData name="Frank Boucher" userId="dad1fedf-2f09-4f7f-ae87-7cf2e9fc4682" providerId="ADAL" clId="{C64A67AA-6CC9-4DC7-A11D-6963DD7EB245}" dt="2019-09-07T19:41:51.586" v="1443"/>
        <pc:sldMkLst>
          <pc:docMk/>
          <pc:sldMk cId="3829530140" sldId="2050"/>
        </pc:sldMkLst>
      </pc:sldChg>
      <pc:sldChg chg="modTransition">
        <pc:chgData name="Frank Boucher" userId="dad1fedf-2f09-4f7f-ae87-7cf2e9fc4682" providerId="ADAL" clId="{C64A67AA-6CC9-4DC7-A11D-6963DD7EB245}" dt="2019-09-07T19:41:51.586" v="1443"/>
        <pc:sldMkLst>
          <pc:docMk/>
          <pc:sldMk cId="3223906483" sldId="2056"/>
        </pc:sldMkLst>
      </pc:sldChg>
      <pc:sldChg chg="modTransition">
        <pc:chgData name="Frank Boucher" userId="dad1fedf-2f09-4f7f-ae87-7cf2e9fc4682" providerId="ADAL" clId="{C64A67AA-6CC9-4DC7-A11D-6963DD7EB245}" dt="2019-09-07T19:41:51.586" v="1443"/>
        <pc:sldMkLst>
          <pc:docMk/>
          <pc:sldMk cId="2602591323" sldId="2058"/>
        </pc:sldMkLst>
      </pc:sldChg>
      <pc:sldChg chg="modTransition">
        <pc:chgData name="Frank Boucher" userId="dad1fedf-2f09-4f7f-ae87-7cf2e9fc4682" providerId="ADAL" clId="{C64A67AA-6CC9-4DC7-A11D-6963DD7EB245}" dt="2019-09-07T19:41:51.586" v="1443"/>
        <pc:sldMkLst>
          <pc:docMk/>
          <pc:sldMk cId="74168080" sldId="2059"/>
        </pc:sldMkLst>
      </pc:sldChg>
      <pc:sldChg chg="modTransition">
        <pc:chgData name="Frank Boucher" userId="dad1fedf-2f09-4f7f-ae87-7cf2e9fc4682" providerId="ADAL" clId="{C64A67AA-6CC9-4DC7-A11D-6963DD7EB245}" dt="2019-09-07T19:41:51.586" v="1443"/>
        <pc:sldMkLst>
          <pc:docMk/>
          <pc:sldMk cId="1493306202" sldId="2060"/>
        </pc:sldMkLst>
      </pc:sldChg>
      <pc:sldChg chg="modTransition">
        <pc:chgData name="Frank Boucher" userId="dad1fedf-2f09-4f7f-ae87-7cf2e9fc4682" providerId="ADAL" clId="{C64A67AA-6CC9-4DC7-A11D-6963DD7EB245}" dt="2019-09-07T19:41:51.586" v="1443"/>
        <pc:sldMkLst>
          <pc:docMk/>
          <pc:sldMk cId="1381510990" sldId="2061"/>
        </pc:sldMkLst>
      </pc:sldChg>
      <pc:sldChg chg="modTransition">
        <pc:chgData name="Frank Boucher" userId="dad1fedf-2f09-4f7f-ae87-7cf2e9fc4682" providerId="ADAL" clId="{C64A67AA-6CC9-4DC7-A11D-6963DD7EB245}" dt="2019-09-07T19:41:51.586" v="1443"/>
        <pc:sldMkLst>
          <pc:docMk/>
          <pc:sldMk cId="360484807" sldId="2062"/>
        </pc:sldMkLst>
      </pc:sldChg>
      <pc:sldChg chg="modTransition">
        <pc:chgData name="Frank Boucher" userId="dad1fedf-2f09-4f7f-ae87-7cf2e9fc4682" providerId="ADAL" clId="{C64A67AA-6CC9-4DC7-A11D-6963DD7EB245}" dt="2019-09-07T19:41:51.586" v="1443"/>
        <pc:sldMkLst>
          <pc:docMk/>
          <pc:sldMk cId="2068119091" sldId="2063"/>
        </pc:sldMkLst>
      </pc:sldChg>
      <pc:sldChg chg="modTransition">
        <pc:chgData name="Frank Boucher" userId="dad1fedf-2f09-4f7f-ae87-7cf2e9fc4682" providerId="ADAL" clId="{C64A67AA-6CC9-4DC7-A11D-6963DD7EB245}" dt="2019-09-07T19:41:51.586" v="1443"/>
        <pc:sldMkLst>
          <pc:docMk/>
          <pc:sldMk cId="2397584175" sldId="2065"/>
        </pc:sldMkLst>
      </pc:sldChg>
      <pc:sldChg chg="modTransition">
        <pc:chgData name="Frank Boucher" userId="dad1fedf-2f09-4f7f-ae87-7cf2e9fc4682" providerId="ADAL" clId="{C64A67AA-6CC9-4DC7-A11D-6963DD7EB245}" dt="2019-09-07T19:41:51.586" v="1443"/>
        <pc:sldMkLst>
          <pc:docMk/>
          <pc:sldMk cId="2592965496" sldId="2066"/>
        </pc:sldMkLst>
      </pc:sldChg>
      <pc:sldChg chg="modTransition">
        <pc:chgData name="Frank Boucher" userId="dad1fedf-2f09-4f7f-ae87-7cf2e9fc4682" providerId="ADAL" clId="{C64A67AA-6CC9-4DC7-A11D-6963DD7EB245}" dt="2019-09-07T19:41:51.586" v="1443"/>
        <pc:sldMkLst>
          <pc:docMk/>
          <pc:sldMk cId="3343626041" sldId="2067"/>
        </pc:sldMkLst>
      </pc:sldChg>
      <pc:sldChg chg="modTransition">
        <pc:chgData name="Frank Boucher" userId="dad1fedf-2f09-4f7f-ae87-7cf2e9fc4682" providerId="ADAL" clId="{C64A67AA-6CC9-4DC7-A11D-6963DD7EB245}" dt="2019-09-07T19:41:51.586" v="1443"/>
        <pc:sldMkLst>
          <pc:docMk/>
          <pc:sldMk cId="964159475" sldId="2068"/>
        </pc:sldMkLst>
      </pc:sldChg>
      <pc:sldChg chg="modTransition">
        <pc:chgData name="Frank Boucher" userId="dad1fedf-2f09-4f7f-ae87-7cf2e9fc4682" providerId="ADAL" clId="{C64A67AA-6CC9-4DC7-A11D-6963DD7EB245}" dt="2019-09-07T19:41:51.586" v="1443"/>
        <pc:sldMkLst>
          <pc:docMk/>
          <pc:sldMk cId="1664122886" sldId="2069"/>
        </pc:sldMkLst>
      </pc:sldChg>
      <pc:sldChg chg="modTransition">
        <pc:chgData name="Frank Boucher" userId="dad1fedf-2f09-4f7f-ae87-7cf2e9fc4682" providerId="ADAL" clId="{C64A67AA-6CC9-4DC7-A11D-6963DD7EB245}" dt="2019-09-07T19:41:51.586" v="1443"/>
        <pc:sldMkLst>
          <pc:docMk/>
          <pc:sldMk cId="4266032263" sldId="2070"/>
        </pc:sldMkLst>
      </pc:sldChg>
      <pc:sldChg chg="modTransition">
        <pc:chgData name="Frank Boucher" userId="dad1fedf-2f09-4f7f-ae87-7cf2e9fc4682" providerId="ADAL" clId="{C64A67AA-6CC9-4DC7-A11D-6963DD7EB245}" dt="2019-09-07T19:41:51.586" v="1443"/>
        <pc:sldMkLst>
          <pc:docMk/>
          <pc:sldMk cId="1148530288" sldId="2071"/>
        </pc:sldMkLst>
      </pc:sldChg>
      <pc:sldChg chg="modTransition">
        <pc:chgData name="Frank Boucher" userId="dad1fedf-2f09-4f7f-ae87-7cf2e9fc4682" providerId="ADAL" clId="{C64A67AA-6CC9-4DC7-A11D-6963DD7EB245}" dt="2019-09-07T19:41:51.586" v="1443"/>
        <pc:sldMkLst>
          <pc:docMk/>
          <pc:sldMk cId="3205955528" sldId="2072"/>
        </pc:sldMkLst>
      </pc:sldChg>
      <pc:sldChg chg="modTransition">
        <pc:chgData name="Frank Boucher" userId="dad1fedf-2f09-4f7f-ae87-7cf2e9fc4682" providerId="ADAL" clId="{C64A67AA-6CC9-4DC7-A11D-6963DD7EB245}" dt="2019-09-07T19:41:51.586" v="1443"/>
        <pc:sldMkLst>
          <pc:docMk/>
          <pc:sldMk cId="696569638" sldId="2073"/>
        </pc:sldMkLst>
      </pc:sldChg>
      <pc:sldChg chg="modTransition">
        <pc:chgData name="Frank Boucher" userId="dad1fedf-2f09-4f7f-ae87-7cf2e9fc4682" providerId="ADAL" clId="{C64A67AA-6CC9-4DC7-A11D-6963DD7EB245}" dt="2019-09-07T19:41:51.586" v="1443"/>
        <pc:sldMkLst>
          <pc:docMk/>
          <pc:sldMk cId="1608820332" sldId="2074"/>
        </pc:sldMkLst>
      </pc:sldChg>
      <pc:sldChg chg="modTransition">
        <pc:chgData name="Frank Boucher" userId="dad1fedf-2f09-4f7f-ae87-7cf2e9fc4682" providerId="ADAL" clId="{C64A67AA-6CC9-4DC7-A11D-6963DD7EB245}" dt="2019-09-07T19:41:51.586" v="1443"/>
        <pc:sldMkLst>
          <pc:docMk/>
          <pc:sldMk cId="2327243199" sldId="2075"/>
        </pc:sldMkLst>
      </pc:sldChg>
      <pc:sldChg chg="modTransition">
        <pc:chgData name="Frank Boucher" userId="dad1fedf-2f09-4f7f-ae87-7cf2e9fc4682" providerId="ADAL" clId="{C64A67AA-6CC9-4DC7-A11D-6963DD7EB245}" dt="2019-09-07T19:41:51.586" v="1443"/>
        <pc:sldMkLst>
          <pc:docMk/>
          <pc:sldMk cId="3346781598" sldId="2076"/>
        </pc:sldMkLst>
      </pc:sldChg>
      <pc:sldChg chg="modTransition">
        <pc:chgData name="Frank Boucher" userId="dad1fedf-2f09-4f7f-ae87-7cf2e9fc4682" providerId="ADAL" clId="{C64A67AA-6CC9-4DC7-A11D-6963DD7EB245}" dt="2019-09-07T19:41:51.586" v="1443"/>
        <pc:sldMkLst>
          <pc:docMk/>
          <pc:sldMk cId="461206984" sldId="2079"/>
        </pc:sldMkLst>
      </pc:sldChg>
      <pc:sldChg chg="modTransition">
        <pc:chgData name="Frank Boucher" userId="dad1fedf-2f09-4f7f-ae87-7cf2e9fc4682" providerId="ADAL" clId="{C64A67AA-6CC9-4DC7-A11D-6963DD7EB245}" dt="2019-09-07T19:41:51.586" v="1443"/>
        <pc:sldMkLst>
          <pc:docMk/>
          <pc:sldMk cId="4039873153" sldId="2081"/>
        </pc:sldMkLst>
      </pc:sldChg>
      <pc:sldChg chg="modTransition">
        <pc:chgData name="Frank Boucher" userId="dad1fedf-2f09-4f7f-ae87-7cf2e9fc4682" providerId="ADAL" clId="{C64A67AA-6CC9-4DC7-A11D-6963DD7EB245}" dt="2019-09-07T19:41:51.586" v="1443"/>
        <pc:sldMkLst>
          <pc:docMk/>
          <pc:sldMk cId="1426989865" sldId="2082"/>
        </pc:sldMkLst>
      </pc:sldChg>
      <pc:sldChg chg="modTransition">
        <pc:chgData name="Frank Boucher" userId="dad1fedf-2f09-4f7f-ae87-7cf2e9fc4682" providerId="ADAL" clId="{C64A67AA-6CC9-4DC7-A11D-6963DD7EB245}" dt="2019-09-07T19:41:51.586" v="1443"/>
        <pc:sldMkLst>
          <pc:docMk/>
          <pc:sldMk cId="3737204171" sldId="2083"/>
        </pc:sldMkLst>
      </pc:sldChg>
      <pc:sldChg chg="modTransition">
        <pc:chgData name="Frank Boucher" userId="dad1fedf-2f09-4f7f-ae87-7cf2e9fc4682" providerId="ADAL" clId="{C64A67AA-6CC9-4DC7-A11D-6963DD7EB245}" dt="2019-09-07T19:41:51.586" v="1443"/>
        <pc:sldMkLst>
          <pc:docMk/>
          <pc:sldMk cId="4085453966" sldId="2084"/>
        </pc:sldMkLst>
      </pc:sldChg>
      <pc:sldChg chg="modTransition">
        <pc:chgData name="Frank Boucher" userId="dad1fedf-2f09-4f7f-ae87-7cf2e9fc4682" providerId="ADAL" clId="{C64A67AA-6CC9-4DC7-A11D-6963DD7EB245}" dt="2019-09-07T19:41:51.586" v="1443"/>
        <pc:sldMkLst>
          <pc:docMk/>
          <pc:sldMk cId="1144948545" sldId="2086"/>
        </pc:sldMkLst>
      </pc:sldChg>
      <pc:sldChg chg="modTransition">
        <pc:chgData name="Frank Boucher" userId="dad1fedf-2f09-4f7f-ae87-7cf2e9fc4682" providerId="ADAL" clId="{C64A67AA-6CC9-4DC7-A11D-6963DD7EB245}" dt="2019-09-07T19:41:51.586" v="1443"/>
        <pc:sldMkLst>
          <pc:docMk/>
          <pc:sldMk cId="3855124547" sldId="2087"/>
        </pc:sldMkLst>
      </pc:sldChg>
      <pc:sldChg chg="modTransition">
        <pc:chgData name="Frank Boucher" userId="dad1fedf-2f09-4f7f-ae87-7cf2e9fc4682" providerId="ADAL" clId="{C64A67AA-6CC9-4DC7-A11D-6963DD7EB245}" dt="2019-09-07T19:41:51.586" v="1443"/>
        <pc:sldMkLst>
          <pc:docMk/>
          <pc:sldMk cId="3830516501" sldId="2088"/>
        </pc:sldMkLst>
      </pc:sldChg>
      <pc:sldChg chg="modTransition">
        <pc:chgData name="Frank Boucher" userId="dad1fedf-2f09-4f7f-ae87-7cf2e9fc4682" providerId="ADAL" clId="{C64A67AA-6CC9-4DC7-A11D-6963DD7EB245}" dt="2019-09-07T19:41:51.586" v="1443"/>
        <pc:sldMkLst>
          <pc:docMk/>
          <pc:sldMk cId="4270632228" sldId="2089"/>
        </pc:sldMkLst>
      </pc:sldChg>
      <pc:sldChg chg="modTransition">
        <pc:chgData name="Frank Boucher" userId="dad1fedf-2f09-4f7f-ae87-7cf2e9fc4682" providerId="ADAL" clId="{C64A67AA-6CC9-4DC7-A11D-6963DD7EB245}" dt="2019-09-07T19:41:51.586" v="1443"/>
        <pc:sldMkLst>
          <pc:docMk/>
          <pc:sldMk cId="2002500089" sldId="2090"/>
        </pc:sldMkLst>
      </pc:sldChg>
      <pc:sldChg chg="modTransition">
        <pc:chgData name="Frank Boucher" userId="dad1fedf-2f09-4f7f-ae87-7cf2e9fc4682" providerId="ADAL" clId="{C64A67AA-6CC9-4DC7-A11D-6963DD7EB245}" dt="2019-09-07T19:41:51.586" v="1443"/>
        <pc:sldMkLst>
          <pc:docMk/>
          <pc:sldMk cId="1596978391" sldId="2091"/>
        </pc:sldMkLst>
      </pc:sldChg>
      <pc:sldChg chg="modTransition">
        <pc:chgData name="Frank Boucher" userId="dad1fedf-2f09-4f7f-ae87-7cf2e9fc4682" providerId="ADAL" clId="{C64A67AA-6CC9-4DC7-A11D-6963DD7EB245}" dt="2019-09-07T19:41:51.586" v="1443"/>
        <pc:sldMkLst>
          <pc:docMk/>
          <pc:sldMk cId="2187371822" sldId="2092"/>
        </pc:sldMkLst>
      </pc:sldChg>
      <pc:sldChg chg="modTransition">
        <pc:chgData name="Frank Boucher" userId="dad1fedf-2f09-4f7f-ae87-7cf2e9fc4682" providerId="ADAL" clId="{C64A67AA-6CC9-4DC7-A11D-6963DD7EB245}" dt="2019-09-07T19:41:51.586" v="1443"/>
        <pc:sldMkLst>
          <pc:docMk/>
          <pc:sldMk cId="1537398480" sldId="2093"/>
        </pc:sldMkLst>
      </pc:sldChg>
      <pc:sldChg chg="modTransition">
        <pc:chgData name="Frank Boucher" userId="dad1fedf-2f09-4f7f-ae87-7cf2e9fc4682" providerId="ADAL" clId="{C64A67AA-6CC9-4DC7-A11D-6963DD7EB245}" dt="2019-09-07T19:41:51.586" v="1443"/>
        <pc:sldMkLst>
          <pc:docMk/>
          <pc:sldMk cId="2439124696" sldId="2094"/>
        </pc:sldMkLst>
      </pc:sldChg>
      <pc:sldChg chg="modTransition">
        <pc:chgData name="Frank Boucher" userId="dad1fedf-2f09-4f7f-ae87-7cf2e9fc4682" providerId="ADAL" clId="{C64A67AA-6CC9-4DC7-A11D-6963DD7EB245}" dt="2019-09-07T19:41:51.586" v="1443"/>
        <pc:sldMkLst>
          <pc:docMk/>
          <pc:sldMk cId="3409765705" sldId="2095"/>
        </pc:sldMkLst>
      </pc:sldChg>
      <pc:sldChg chg="add">
        <pc:chgData name="Frank Boucher" userId="dad1fedf-2f09-4f7f-ae87-7cf2e9fc4682" providerId="ADAL" clId="{C64A67AA-6CC9-4DC7-A11D-6963DD7EB245}" dt="2019-09-06T17:58:24.481" v="10"/>
        <pc:sldMkLst>
          <pc:docMk/>
          <pc:sldMk cId="4180144633" sldId="2096"/>
        </pc:sldMkLst>
      </pc:sldChg>
      <pc:sldChg chg="addSp delSp modSp add del">
        <pc:chgData name="Frank Boucher" userId="dad1fedf-2f09-4f7f-ae87-7cf2e9fc4682" providerId="ADAL" clId="{C64A67AA-6CC9-4DC7-A11D-6963DD7EB245}" dt="2019-09-07T18:56:39.852" v="349" actId="2696"/>
        <pc:sldMkLst>
          <pc:docMk/>
          <pc:sldMk cId="4026402490" sldId="2109"/>
        </pc:sldMkLst>
        <pc:spChg chg="add del mod">
          <ac:chgData name="Frank Boucher" userId="dad1fedf-2f09-4f7f-ae87-7cf2e9fc4682" providerId="ADAL" clId="{C64A67AA-6CC9-4DC7-A11D-6963DD7EB245}" dt="2019-09-07T18:48:06.389" v="268"/>
          <ac:spMkLst>
            <pc:docMk/>
            <pc:sldMk cId="4026402490" sldId="2109"/>
            <ac:spMk id="2" creationId="{6675A607-6EFB-4D5A-81C8-4FAED093477E}"/>
          </ac:spMkLst>
        </pc:spChg>
        <pc:spChg chg="del">
          <ac:chgData name="Frank Boucher" userId="dad1fedf-2f09-4f7f-ae87-7cf2e9fc4682" providerId="ADAL" clId="{C64A67AA-6CC9-4DC7-A11D-6963DD7EB245}" dt="2019-09-06T17:57:22.775" v="3" actId="478"/>
          <ac:spMkLst>
            <pc:docMk/>
            <pc:sldMk cId="4026402490" sldId="2109"/>
            <ac:spMk id="5" creationId="{D3A1AF4E-43AA-B244-BCA4-777B0BC9B0D1}"/>
          </ac:spMkLst>
        </pc:spChg>
        <pc:spChg chg="mod">
          <ac:chgData name="Frank Boucher" userId="dad1fedf-2f09-4f7f-ae87-7cf2e9fc4682" providerId="ADAL" clId="{C64A67AA-6CC9-4DC7-A11D-6963DD7EB245}" dt="2019-09-07T18:49:34.597" v="282" actId="20577"/>
          <ac:spMkLst>
            <pc:docMk/>
            <pc:sldMk cId="4026402490" sldId="2109"/>
            <ac:spMk id="6" creationId="{81C617E3-B8A4-1943-AAF0-4153DE971CFF}"/>
          </ac:spMkLst>
        </pc:spChg>
        <pc:spChg chg="del mod">
          <ac:chgData name="Frank Boucher" userId="dad1fedf-2f09-4f7f-ae87-7cf2e9fc4682" providerId="ADAL" clId="{C64A67AA-6CC9-4DC7-A11D-6963DD7EB245}" dt="2019-09-06T17:57:27.567" v="6" actId="478"/>
          <ac:spMkLst>
            <pc:docMk/>
            <pc:sldMk cId="4026402490" sldId="2109"/>
            <ac:spMk id="8" creationId="{44C54250-401C-A04A-8A31-4BCC3DF5B07F}"/>
          </ac:spMkLst>
        </pc:spChg>
        <pc:spChg chg="add del mod">
          <ac:chgData name="Frank Boucher" userId="dad1fedf-2f09-4f7f-ae87-7cf2e9fc4682" providerId="ADAL" clId="{C64A67AA-6CC9-4DC7-A11D-6963DD7EB245}" dt="2019-09-07T18:47:03.132" v="237"/>
          <ac:spMkLst>
            <pc:docMk/>
            <pc:sldMk cId="4026402490" sldId="2109"/>
            <ac:spMk id="10" creationId="{40083BD2-F418-4CB2-BA1D-F1581BA817B2}"/>
          </ac:spMkLst>
        </pc:spChg>
        <pc:spChg chg="add mod">
          <ac:chgData name="Frank Boucher" userId="dad1fedf-2f09-4f7f-ae87-7cf2e9fc4682" providerId="ADAL" clId="{C64A67AA-6CC9-4DC7-A11D-6963DD7EB245}" dt="2019-09-07T18:47:21.197" v="265" actId="20577"/>
          <ac:spMkLst>
            <pc:docMk/>
            <pc:sldMk cId="4026402490" sldId="2109"/>
            <ac:spMk id="12" creationId="{77892042-6894-4710-90FA-493CAEDD14AE}"/>
          </ac:spMkLst>
        </pc:spChg>
        <pc:spChg chg="add mod">
          <ac:chgData name="Frank Boucher" userId="dad1fedf-2f09-4f7f-ae87-7cf2e9fc4682" providerId="ADAL" clId="{C64A67AA-6CC9-4DC7-A11D-6963DD7EB245}" dt="2019-09-06T17:57:23.903" v="4" actId="478"/>
          <ac:spMkLst>
            <pc:docMk/>
            <pc:sldMk cId="4026402490" sldId="2109"/>
            <ac:spMk id="16" creationId="{4651172E-6372-485A-A767-325B38A19B52}"/>
          </ac:spMkLst>
        </pc:spChg>
        <pc:spChg chg="add mod">
          <ac:chgData name="Frank Boucher" userId="dad1fedf-2f09-4f7f-ae87-7cf2e9fc4682" providerId="ADAL" clId="{C64A67AA-6CC9-4DC7-A11D-6963DD7EB245}" dt="2019-09-06T17:57:27.567" v="6" actId="478"/>
          <ac:spMkLst>
            <pc:docMk/>
            <pc:sldMk cId="4026402490" sldId="2109"/>
            <ac:spMk id="18" creationId="{EC189909-051B-4EBA-9D67-5272E7793ED4}"/>
          </ac:spMkLst>
        </pc:spChg>
        <pc:spChg chg="add mod">
          <ac:chgData name="Frank Boucher" userId="dad1fedf-2f09-4f7f-ae87-7cf2e9fc4682" providerId="ADAL" clId="{C64A67AA-6CC9-4DC7-A11D-6963DD7EB245}" dt="2019-09-06T17:57:28.815" v="7" actId="478"/>
          <ac:spMkLst>
            <pc:docMk/>
            <pc:sldMk cId="4026402490" sldId="2109"/>
            <ac:spMk id="21" creationId="{BFAAF8F5-F11F-44FB-A104-E0B1C0A6AB95}"/>
          </ac:spMkLst>
        </pc:spChg>
        <pc:spChg chg="del mod">
          <ac:chgData name="Frank Boucher" userId="dad1fedf-2f09-4f7f-ae87-7cf2e9fc4682" providerId="ADAL" clId="{C64A67AA-6CC9-4DC7-A11D-6963DD7EB245}" dt="2019-09-06T17:57:31.647" v="9" actId="478"/>
          <ac:spMkLst>
            <pc:docMk/>
            <pc:sldMk cId="4026402490" sldId="2109"/>
            <ac:spMk id="22" creationId="{B94A710C-AA5E-48DA-89E5-D7A4682AE028}"/>
          </ac:spMkLst>
        </pc:spChg>
        <pc:spChg chg="add mod">
          <ac:chgData name="Frank Boucher" userId="dad1fedf-2f09-4f7f-ae87-7cf2e9fc4682" providerId="ADAL" clId="{C64A67AA-6CC9-4DC7-A11D-6963DD7EB245}" dt="2019-09-06T17:57:31.647" v="9" actId="478"/>
          <ac:spMkLst>
            <pc:docMk/>
            <pc:sldMk cId="4026402490" sldId="2109"/>
            <ac:spMk id="24" creationId="{C89FAFBC-BFF3-4583-A9A4-B9ACDE709D08}"/>
          </ac:spMkLst>
        </pc:spChg>
        <pc:picChg chg="del">
          <ac:chgData name="Frank Boucher" userId="dad1fedf-2f09-4f7f-ae87-7cf2e9fc4682" providerId="ADAL" clId="{C64A67AA-6CC9-4DC7-A11D-6963DD7EB245}" dt="2019-09-06T17:57:28.815" v="7" actId="478"/>
          <ac:picMkLst>
            <pc:docMk/>
            <pc:sldMk cId="4026402490" sldId="2109"/>
            <ac:picMk id="9" creationId="{0384262E-7D66-46C3-A203-A91FC3CB93CA}"/>
          </ac:picMkLst>
        </pc:picChg>
        <pc:picChg chg="del">
          <ac:chgData name="Frank Boucher" userId="dad1fedf-2f09-4f7f-ae87-7cf2e9fc4682" providerId="ADAL" clId="{C64A67AA-6CC9-4DC7-A11D-6963DD7EB245}" dt="2019-09-06T17:57:20.182" v="2" actId="478"/>
          <ac:picMkLst>
            <pc:docMk/>
            <pc:sldMk cId="4026402490" sldId="2109"/>
            <ac:picMk id="13" creationId="{04D96309-D7DB-4CB3-A5DA-EB025973B3E9}"/>
          </ac:picMkLst>
        </pc:picChg>
        <pc:picChg chg="del">
          <ac:chgData name="Frank Boucher" userId="dad1fedf-2f09-4f7f-ae87-7cf2e9fc4682" providerId="ADAL" clId="{C64A67AA-6CC9-4DC7-A11D-6963DD7EB245}" dt="2019-09-07T18:46:58.784" v="236"/>
          <ac:picMkLst>
            <pc:docMk/>
            <pc:sldMk cId="4026402490" sldId="2109"/>
            <ac:picMk id="15" creationId="{E6B35638-38CB-461E-9BB5-D882AA813C3D}"/>
          </ac:picMkLst>
        </pc:picChg>
        <pc:picChg chg="add">
          <ac:chgData name="Frank Boucher" userId="dad1fedf-2f09-4f7f-ae87-7cf2e9fc4682" providerId="ADAL" clId="{C64A67AA-6CC9-4DC7-A11D-6963DD7EB245}" dt="2019-09-07T18:47:03.132" v="237"/>
          <ac:picMkLst>
            <pc:docMk/>
            <pc:sldMk cId="4026402490" sldId="2109"/>
            <ac:picMk id="17" creationId="{CFBA8425-C21A-4F38-AE6E-F57988911799}"/>
          </ac:picMkLst>
        </pc:picChg>
        <pc:picChg chg="add">
          <ac:chgData name="Frank Boucher" userId="dad1fedf-2f09-4f7f-ae87-7cf2e9fc4682" providerId="ADAL" clId="{C64A67AA-6CC9-4DC7-A11D-6963DD7EB245}" dt="2019-09-07T18:48:06.389" v="268"/>
          <ac:picMkLst>
            <pc:docMk/>
            <pc:sldMk cId="4026402490" sldId="2109"/>
            <ac:picMk id="19" creationId="{5118E900-0D63-4310-AF54-8504786A5D9C}"/>
          </ac:picMkLst>
        </pc:picChg>
        <pc:picChg chg="del">
          <ac:chgData name="Frank Boucher" userId="dad1fedf-2f09-4f7f-ae87-7cf2e9fc4682" providerId="ADAL" clId="{C64A67AA-6CC9-4DC7-A11D-6963DD7EB245}" dt="2019-09-06T17:57:23.903" v="4" actId="478"/>
          <ac:picMkLst>
            <pc:docMk/>
            <pc:sldMk cId="4026402490" sldId="2109"/>
            <ac:picMk id="19" creationId="{A45706D9-13CE-4677-9E68-5DBE5EE905B3}"/>
          </ac:picMkLst>
        </pc:picChg>
      </pc:sldChg>
      <pc:sldChg chg="add ord">
        <pc:chgData name="Frank Boucher" userId="dad1fedf-2f09-4f7f-ae87-7cf2e9fc4682" providerId="ADAL" clId="{C64A67AA-6CC9-4DC7-A11D-6963DD7EB245}" dt="2019-09-07T19:39:42.644" v="1410"/>
        <pc:sldMkLst>
          <pc:docMk/>
          <pc:sldMk cId="752429214" sldId="2110"/>
        </pc:sldMkLst>
      </pc:sldChg>
      <pc:sldChg chg="modSp add">
        <pc:chgData name="Frank Boucher" userId="dad1fedf-2f09-4f7f-ae87-7cf2e9fc4682" providerId="ADAL" clId="{C64A67AA-6CC9-4DC7-A11D-6963DD7EB245}" dt="2019-09-11T18:42:26.195" v="1559" actId="14100"/>
        <pc:sldMkLst>
          <pc:docMk/>
          <pc:sldMk cId="614978990" sldId="2111"/>
        </pc:sldMkLst>
        <pc:spChg chg="mod">
          <ac:chgData name="Frank Boucher" userId="dad1fedf-2f09-4f7f-ae87-7cf2e9fc4682" providerId="ADAL" clId="{C64A67AA-6CC9-4DC7-A11D-6963DD7EB245}" dt="2019-09-11T18:42:26.195" v="1559" actId="14100"/>
          <ac:spMkLst>
            <pc:docMk/>
            <pc:sldMk cId="614978990" sldId="2111"/>
            <ac:spMk id="4" creationId="{57142998-EA94-4FA2-A6F3-9EB067C25E21}"/>
          </ac:spMkLst>
        </pc:spChg>
        <pc:spChg chg="mod">
          <ac:chgData name="Frank Boucher" userId="dad1fedf-2f09-4f7f-ae87-7cf2e9fc4682" providerId="ADAL" clId="{C64A67AA-6CC9-4DC7-A11D-6963DD7EB245}" dt="2019-09-07T18:26:27.287" v="37" actId="20577"/>
          <ac:spMkLst>
            <pc:docMk/>
            <pc:sldMk cId="614978990" sldId="2111"/>
            <ac:spMk id="5" creationId="{6F88C36C-D184-4AF5-92D2-A0DBD6B7A82C}"/>
          </ac:spMkLst>
        </pc:spChg>
      </pc:sldChg>
      <pc:sldChg chg="addSp delSp modSp add modAnim modNotesTx">
        <pc:chgData name="Frank Boucher" userId="dad1fedf-2f09-4f7f-ae87-7cf2e9fc4682" providerId="ADAL" clId="{C64A67AA-6CC9-4DC7-A11D-6963DD7EB245}" dt="2019-09-07T18:33:53.359" v="214" actId="20577"/>
        <pc:sldMkLst>
          <pc:docMk/>
          <pc:sldMk cId="3372375963" sldId="2112"/>
        </pc:sldMkLst>
        <pc:spChg chg="del">
          <ac:chgData name="Frank Boucher" userId="dad1fedf-2f09-4f7f-ae87-7cf2e9fc4682" providerId="ADAL" clId="{C64A67AA-6CC9-4DC7-A11D-6963DD7EB245}" dt="2019-09-07T18:27:03.378" v="39"/>
          <ac:spMkLst>
            <pc:docMk/>
            <pc:sldMk cId="3372375963" sldId="2112"/>
            <ac:spMk id="2" creationId="{A9DAD568-2605-4AEB-8910-297715A517A1}"/>
          </ac:spMkLst>
        </pc:spChg>
        <pc:spChg chg="add mod">
          <ac:chgData name="Frank Boucher" userId="dad1fedf-2f09-4f7f-ae87-7cf2e9fc4682" providerId="ADAL" clId="{C64A67AA-6CC9-4DC7-A11D-6963DD7EB245}" dt="2019-09-07T18:28:47.181" v="71" actId="14100"/>
          <ac:spMkLst>
            <pc:docMk/>
            <pc:sldMk cId="3372375963" sldId="2112"/>
            <ac:spMk id="3" creationId="{99C303D3-2FCD-436C-9CD8-27ECF444AD1E}"/>
          </ac:spMkLst>
        </pc:spChg>
        <pc:spChg chg="add del mod">
          <ac:chgData name="Frank Boucher" userId="dad1fedf-2f09-4f7f-ae87-7cf2e9fc4682" providerId="ADAL" clId="{C64A67AA-6CC9-4DC7-A11D-6963DD7EB245}" dt="2019-09-07T18:27:07.758" v="40" actId="478"/>
          <ac:spMkLst>
            <pc:docMk/>
            <pc:sldMk cId="3372375963" sldId="2112"/>
            <ac:spMk id="4" creationId="{53778A2B-4FAA-4434-9721-1FE2562CCDA8}"/>
          </ac:spMkLst>
        </pc:spChg>
        <pc:spChg chg="add mod">
          <ac:chgData name="Frank Boucher" userId="dad1fedf-2f09-4f7f-ae87-7cf2e9fc4682" providerId="ADAL" clId="{C64A67AA-6CC9-4DC7-A11D-6963DD7EB245}" dt="2019-09-07T18:27:59.165" v="68" actId="1076"/>
          <ac:spMkLst>
            <pc:docMk/>
            <pc:sldMk cId="3372375963" sldId="2112"/>
            <ac:spMk id="5" creationId="{D42E7AEC-5932-42E6-9DE9-DA3A52667763}"/>
          </ac:spMkLst>
        </pc:spChg>
      </pc:sldChg>
      <pc:sldChg chg="addSp delSp modSp add">
        <pc:chgData name="Frank Boucher" userId="dad1fedf-2f09-4f7f-ae87-7cf2e9fc4682" providerId="ADAL" clId="{C64A67AA-6CC9-4DC7-A11D-6963DD7EB245}" dt="2019-09-07T18:56:32.846" v="348" actId="207"/>
        <pc:sldMkLst>
          <pc:docMk/>
          <pc:sldMk cId="2623293901" sldId="2113"/>
        </pc:sldMkLst>
        <pc:spChg chg="mod">
          <ac:chgData name="Frank Boucher" userId="dad1fedf-2f09-4f7f-ae87-7cf2e9fc4682" providerId="ADAL" clId="{C64A67AA-6CC9-4DC7-A11D-6963DD7EB245}" dt="2019-09-07T18:52:27.654" v="311" actId="20577"/>
          <ac:spMkLst>
            <pc:docMk/>
            <pc:sldMk cId="2623293901" sldId="2113"/>
            <ac:spMk id="3" creationId="{8D772069-F24C-C942-A6C2-5456203978FC}"/>
          </ac:spMkLst>
        </pc:spChg>
        <pc:spChg chg="mod">
          <ac:chgData name="Frank Boucher" userId="dad1fedf-2f09-4f7f-ae87-7cf2e9fc4682" providerId="ADAL" clId="{C64A67AA-6CC9-4DC7-A11D-6963DD7EB245}" dt="2019-09-07T18:54:34.663" v="317"/>
          <ac:spMkLst>
            <pc:docMk/>
            <pc:sldMk cId="2623293901" sldId="2113"/>
            <ac:spMk id="4" creationId="{E167109D-C484-1241-888A-7297AC3612D1}"/>
          </ac:spMkLst>
        </pc:spChg>
        <pc:spChg chg="mod">
          <ac:chgData name="Frank Boucher" userId="dad1fedf-2f09-4f7f-ae87-7cf2e9fc4682" providerId="ADAL" clId="{C64A67AA-6CC9-4DC7-A11D-6963DD7EB245}" dt="2019-09-07T18:51:09.667" v="297"/>
          <ac:spMkLst>
            <pc:docMk/>
            <pc:sldMk cId="2623293901" sldId="2113"/>
            <ac:spMk id="5" creationId="{D3A1AF4E-43AA-B244-BCA4-777B0BC9B0D1}"/>
          </ac:spMkLst>
        </pc:spChg>
        <pc:spChg chg="mod">
          <ac:chgData name="Frank Boucher" userId="dad1fedf-2f09-4f7f-ae87-7cf2e9fc4682" providerId="ADAL" clId="{C64A67AA-6CC9-4DC7-A11D-6963DD7EB245}" dt="2019-09-07T18:51:16.938" v="298"/>
          <ac:spMkLst>
            <pc:docMk/>
            <pc:sldMk cId="2623293901" sldId="2113"/>
            <ac:spMk id="6" creationId="{81C617E3-B8A4-1943-AAF0-4153DE971CFF}"/>
          </ac:spMkLst>
        </pc:spChg>
        <pc:spChg chg="add del mod">
          <ac:chgData name="Frank Boucher" userId="dad1fedf-2f09-4f7f-ae87-7cf2e9fc4682" providerId="ADAL" clId="{C64A67AA-6CC9-4DC7-A11D-6963DD7EB245}" dt="2019-09-07T18:50:31.161" v="289"/>
          <ac:spMkLst>
            <pc:docMk/>
            <pc:sldMk cId="2623293901" sldId="2113"/>
            <ac:spMk id="7" creationId="{A84CA463-0E3F-484D-BF11-26E68D8C8DEC}"/>
          </ac:spMkLst>
        </pc:spChg>
        <pc:spChg chg="mod">
          <ac:chgData name="Frank Boucher" userId="dad1fedf-2f09-4f7f-ae87-7cf2e9fc4682" providerId="ADAL" clId="{C64A67AA-6CC9-4DC7-A11D-6963DD7EB245}" dt="2019-09-07T18:55:03.055" v="342" actId="20577"/>
          <ac:spMkLst>
            <pc:docMk/>
            <pc:sldMk cId="2623293901" sldId="2113"/>
            <ac:spMk id="8" creationId="{A0810A63-FA19-CD49-9E57-ECDDFC118C3B}"/>
          </ac:spMkLst>
        </pc:spChg>
        <pc:spChg chg="del mod">
          <ac:chgData name="Frank Boucher" userId="dad1fedf-2f09-4f7f-ae87-7cf2e9fc4682" providerId="ADAL" clId="{C64A67AA-6CC9-4DC7-A11D-6963DD7EB245}" dt="2019-09-07T18:56:19.112" v="346"/>
          <ac:spMkLst>
            <pc:docMk/>
            <pc:sldMk cId="2623293901" sldId="2113"/>
            <ac:spMk id="9" creationId="{121C29B9-3142-2A4D-ACD6-1553FE9B05F8}"/>
          </ac:spMkLst>
        </pc:spChg>
        <pc:spChg chg="del">
          <ac:chgData name="Frank Boucher" userId="dad1fedf-2f09-4f7f-ae87-7cf2e9fc4682" providerId="ADAL" clId="{C64A67AA-6CC9-4DC7-A11D-6963DD7EB245}" dt="2019-09-07T18:50:26.056" v="286" actId="478"/>
          <ac:spMkLst>
            <pc:docMk/>
            <pc:sldMk cId="2623293901" sldId="2113"/>
            <ac:spMk id="11" creationId="{47BF1D91-729E-9042-9DB2-ABA4941AE356}"/>
          </ac:spMkLst>
        </pc:spChg>
        <pc:spChg chg="add del mod">
          <ac:chgData name="Frank Boucher" userId="dad1fedf-2f09-4f7f-ae87-7cf2e9fc4682" providerId="ADAL" clId="{C64A67AA-6CC9-4DC7-A11D-6963DD7EB245}" dt="2019-09-07T18:50:36.865" v="291"/>
          <ac:spMkLst>
            <pc:docMk/>
            <pc:sldMk cId="2623293901" sldId="2113"/>
            <ac:spMk id="13" creationId="{2966F6CE-9354-48A8-A713-462B1AB97112}"/>
          </ac:spMkLst>
        </pc:spChg>
        <pc:spChg chg="del">
          <ac:chgData name="Frank Boucher" userId="dad1fedf-2f09-4f7f-ae87-7cf2e9fc4682" providerId="ADAL" clId="{C64A67AA-6CC9-4DC7-A11D-6963DD7EB245}" dt="2019-09-07T18:50:35.439" v="290" actId="478"/>
          <ac:spMkLst>
            <pc:docMk/>
            <pc:sldMk cId="2623293901" sldId="2113"/>
            <ac:spMk id="16" creationId="{276D58CD-C269-6F49-9003-13208A106C2E}"/>
          </ac:spMkLst>
        </pc:spChg>
        <pc:spChg chg="del">
          <ac:chgData name="Frank Boucher" userId="dad1fedf-2f09-4f7f-ae87-7cf2e9fc4682" providerId="ADAL" clId="{C64A67AA-6CC9-4DC7-A11D-6963DD7EB245}" dt="2019-09-07T18:50:43.030" v="294" actId="478"/>
          <ac:spMkLst>
            <pc:docMk/>
            <pc:sldMk cId="2623293901" sldId="2113"/>
            <ac:spMk id="18" creationId="{DB29A867-BE1D-7344-96F6-414BDCF157FA}"/>
          </ac:spMkLst>
        </pc:spChg>
        <pc:spChg chg="add del mod">
          <ac:chgData name="Frank Boucher" userId="dad1fedf-2f09-4f7f-ae87-7cf2e9fc4682" providerId="ADAL" clId="{C64A67AA-6CC9-4DC7-A11D-6963DD7EB245}" dt="2019-09-07T18:50:44.961" v="295"/>
          <ac:spMkLst>
            <pc:docMk/>
            <pc:sldMk cId="2623293901" sldId="2113"/>
            <ac:spMk id="21" creationId="{77C06A61-E2DF-4CB0-BA46-B8903D5A4B01}"/>
          </ac:spMkLst>
        </pc:spChg>
        <pc:spChg chg="add del mod">
          <ac:chgData name="Frank Boucher" userId="dad1fedf-2f09-4f7f-ae87-7cf2e9fc4682" providerId="ADAL" clId="{C64A67AA-6CC9-4DC7-A11D-6963DD7EB245}" dt="2019-09-07T18:51:28.400" v="302"/>
          <ac:spMkLst>
            <pc:docMk/>
            <pc:sldMk cId="2623293901" sldId="2113"/>
            <ac:spMk id="25" creationId="{B00B3EC0-A393-46B5-8659-A105D96D6D35}"/>
          </ac:spMkLst>
        </pc:spChg>
        <pc:spChg chg="add del mod">
          <ac:chgData name="Frank Boucher" userId="dad1fedf-2f09-4f7f-ae87-7cf2e9fc4682" providerId="ADAL" clId="{C64A67AA-6CC9-4DC7-A11D-6963DD7EB245}" dt="2019-09-07T18:53:28.982" v="312" actId="931"/>
          <ac:spMkLst>
            <pc:docMk/>
            <pc:sldMk cId="2623293901" sldId="2113"/>
            <ac:spMk id="28" creationId="{29ABD7AE-9614-4151-85E4-2E7B25DC6CDC}"/>
          </ac:spMkLst>
        </pc:spChg>
        <pc:picChg chg="add del">
          <ac:chgData name="Frank Boucher" userId="dad1fedf-2f09-4f7f-ae87-7cf2e9fc4682" providerId="ADAL" clId="{C64A67AA-6CC9-4DC7-A11D-6963DD7EB245}" dt="2019-09-07T18:50:23.356" v="285"/>
          <ac:picMkLst>
            <pc:docMk/>
            <pc:sldMk cId="2623293901" sldId="2113"/>
            <ac:picMk id="12" creationId="{70FFE8BC-FC44-4B5A-A3F3-99A0FA43600F}"/>
          </ac:picMkLst>
        </pc:picChg>
        <pc:picChg chg="add del">
          <ac:chgData name="Frank Boucher" userId="dad1fedf-2f09-4f7f-ae87-7cf2e9fc4682" providerId="ADAL" clId="{C64A67AA-6CC9-4DC7-A11D-6963DD7EB245}" dt="2019-09-07T18:50:29.179" v="288"/>
          <ac:picMkLst>
            <pc:docMk/>
            <pc:sldMk cId="2623293901" sldId="2113"/>
            <ac:picMk id="14" creationId="{66B4F9D1-A775-46CE-AFDA-518C22F15F67}"/>
          </ac:picMkLst>
        </pc:picChg>
        <pc:picChg chg="add del">
          <ac:chgData name="Frank Boucher" userId="dad1fedf-2f09-4f7f-ae87-7cf2e9fc4682" providerId="ADAL" clId="{C64A67AA-6CC9-4DC7-A11D-6963DD7EB245}" dt="2019-09-07T18:51:24.062" v="301" actId="478"/>
          <ac:picMkLst>
            <pc:docMk/>
            <pc:sldMk cId="2623293901" sldId="2113"/>
            <ac:picMk id="15" creationId="{C2E82615-CB6B-43F5-A562-A64B372F0EDF}"/>
          </ac:picMkLst>
        </pc:picChg>
        <pc:picChg chg="add del">
          <ac:chgData name="Frank Boucher" userId="dad1fedf-2f09-4f7f-ae87-7cf2e9fc4682" providerId="ADAL" clId="{C64A67AA-6CC9-4DC7-A11D-6963DD7EB245}" dt="2019-09-07T18:51:31.829" v="303" actId="478"/>
          <ac:picMkLst>
            <pc:docMk/>
            <pc:sldMk cId="2623293901" sldId="2113"/>
            <ac:picMk id="19" creationId="{8149476C-C3EB-47D2-AB23-CD51462970FB}"/>
          </ac:picMkLst>
        </pc:picChg>
        <pc:picChg chg="add del">
          <ac:chgData name="Frank Boucher" userId="dad1fedf-2f09-4f7f-ae87-7cf2e9fc4682" providerId="ADAL" clId="{C64A67AA-6CC9-4DC7-A11D-6963DD7EB245}" dt="2019-09-07T18:50:41.627" v="293"/>
          <ac:picMkLst>
            <pc:docMk/>
            <pc:sldMk cId="2623293901" sldId="2113"/>
            <ac:picMk id="20" creationId="{1F58A3F9-9B27-463F-B8E2-FBB9812AEC43}"/>
          </ac:picMkLst>
        </pc:picChg>
        <pc:picChg chg="add">
          <ac:chgData name="Frank Boucher" userId="dad1fedf-2f09-4f7f-ae87-7cf2e9fc4682" providerId="ADAL" clId="{C64A67AA-6CC9-4DC7-A11D-6963DD7EB245}" dt="2019-09-07T18:50:44.961" v="295"/>
          <ac:picMkLst>
            <pc:docMk/>
            <pc:sldMk cId="2623293901" sldId="2113"/>
            <ac:picMk id="22" creationId="{33B5FF77-2524-4AF9-B23F-3D5D3D53D66C}"/>
          </ac:picMkLst>
        </pc:picChg>
        <pc:picChg chg="add del">
          <ac:chgData name="Frank Boucher" userId="dad1fedf-2f09-4f7f-ae87-7cf2e9fc4682" providerId="ADAL" clId="{C64A67AA-6CC9-4DC7-A11D-6963DD7EB245}" dt="2019-09-07T18:51:23.283" v="300"/>
          <ac:picMkLst>
            <pc:docMk/>
            <pc:sldMk cId="2623293901" sldId="2113"/>
            <ac:picMk id="23" creationId="{6E3BB556-9B50-442D-9B11-D29FCB77D497}"/>
          </ac:picMkLst>
        </pc:picChg>
        <pc:picChg chg="add">
          <ac:chgData name="Frank Boucher" userId="dad1fedf-2f09-4f7f-ae87-7cf2e9fc4682" providerId="ADAL" clId="{C64A67AA-6CC9-4DC7-A11D-6963DD7EB245}" dt="2019-09-07T18:51:28.400" v="302"/>
          <ac:picMkLst>
            <pc:docMk/>
            <pc:sldMk cId="2623293901" sldId="2113"/>
            <ac:picMk id="26" creationId="{671F2394-BB05-41F4-A59B-12FD86242919}"/>
          </ac:picMkLst>
        </pc:picChg>
        <pc:picChg chg="add mod">
          <ac:chgData name="Frank Boucher" userId="dad1fedf-2f09-4f7f-ae87-7cf2e9fc4682" providerId="ADAL" clId="{C64A67AA-6CC9-4DC7-A11D-6963DD7EB245}" dt="2019-09-07T18:54:13.264" v="316" actId="207"/>
          <ac:picMkLst>
            <pc:docMk/>
            <pc:sldMk cId="2623293901" sldId="2113"/>
            <ac:picMk id="30" creationId="{ACE0E59A-FCE9-4C7F-9B2C-24935DA9789A}"/>
          </ac:picMkLst>
        </pc:picChg>
        <pc:picChg chg="add del mod">
          <ac:chgData name="Frank Boucher" userId="dad1fedf-2f09-4f7f-ae87-7cf2e9fc4682" providerId="ADAL" clId="{C64A67AA-6CC9-4DC7-A11D-6963DD7EB245}" dt="2019-09-07T18:56:15.736" v="344"/>
          <ac:picMkLst>
            <pc:docMk/>
            <pc:sldMk cId="2623293901" sldId="2113"/>
            <ac:picMk id="32" creationId="{7B011A71-BD98-4F55-9D59-67811BD35739}"/>
          </ac:picMkLst>
        </pc:picChg>
        <pc:picChg chg="add mod">
          <ac:chgData name="Frank Boucher" userId="dad1fedf-2f09-4f7f-ae87-7cf2e9fc4682" providerId="ADAL" clId="{C64A67AA-6CC9-4DC7-A11D-6963DD7EB245}" dt="2019-09-07T18:56:32.846" v="348" actId="207"/>
          <ac:picMkLst>
            <pc:docMk/>
            <pc:sldMk cId="2623293901" sldId="2113"/>
            <ac:picMk id="33" creationId="{4828A5EF-99D4-4DC5-AFC3-EE1B9208AC1B}"/>
          </ac:picMkLst>
        </pc:picChg>
      </pc:sldChg>
      <pc:sldChg chg="modSp add">
        <pc:chgData name="Frank Boucher" userId="dad1fedf-2f09-4f7f-ae87-7cf2e9fc4682" providerId="ADAL" clId="{C64A67AA-6CC9-4DC7-A11D-6963DD7EB245}" dt="2019-09-07T19:05:57.062" v="518" actId="20577"/>
        <pc:sldMkLst>
          <pc:docMk/>
          <pc:sldMk cId="254071719" sldId="2114"/>
        </pc:sldMkLst>
        <pc:spChg chg="mod">
          <ac:chgData name="Frank Boucher" userId="dad1fedf-2f09-4f7f-ae87-7cf2e9fc4682" providerId="ADAL" clId="{C64A67AA-6CC9-4DC7-A11D-6963DD7EB245}" dt="2019-09-07T19:05:57.062" v="518" actId="20577"/>
          <ac:spMkLst>
            <pc:docMk/>
            <pc:sldMk cId="254071719" sldId="2114"/>
            <ac:spMk id="2" creationId="{00000000-0000-0000-0000-000000000000}"/>
          </ac:spMkLst>
        </pc:spChg>
      </pc:sldChg>
      <pc:sldChg chg="addSp delSp modSp add modNotesTx">
        <pc:chgData name="Frank Boucher" userId="dad1fedf-2f09-4f7f-ae87-7cf2e9fc4682" providerId="ADAL" clId="{C64A67AA-6CC9-4DC7-A11D-6963DD7EB245}" dt="2019-09-11T18:48:36.171" v="1981" actId="20577"/>
        <pc:sldMkLst>
          <pc:docMk/>
          <pc:sldMk cId="3297472328" sldId="2115"/>
        </pc:sldMkLst>
        <pc:spChg chg="mod">
          <ac:chgData name="Frank Boucher" userId="dad1fedf-2f09-4f7f-ae87-7cf2e9fc4682" providerId="ADAL" clId="{C64A67AA-6CC9-4DC7-A11D-6963DD7EB245}" dt="2019-09-07T19:07:56.022" v="552" actId="6549"/>
          <ac:spMkLst>
            <pc:docMk/>
            <pc:sldMk cId="3297472328" sldId="2115"/>
            <ac:spMk id="3" creationId="{F2556196-E22A-F340-8195-463081232E4C}"/>
          </ac:spMkLst>
        </pc:spChg>
        <pc:spChg chg="mod">
          <ac:chgData name="Frank Boucher" userId="dad1fedf-2f09-4f7f-ae87-7cf2e9fc4682" providerId="ADAL" clId="{C64A67AA-6CC9-4DC7-A11D-6963DD7EB245}" dt="2019-09-07T19:11:25.426" v="725" actId="20577"/>
          <ac:spMkLst>
            <pc:docMk/>
            <pc:sldMk cId="3297472328" sldId="2115"/>
            <ac:spMk id="4" creationId="{AF2445CB-4FFF-9044-8579-14A8167816D9}"/>
          </ac:spMkLst>
        </pc:spChg>
        <pc:spChg chg="add del mod">
          <ac:chgData name="Frank Boucher" userId="dad1fedf-2f09-4f7f-ae87-7cf2e9fc4682" providerId="ADAL" clId="{C64A67AA-6CC9-4DC7-A11D-6963DD7EB245}" dt="2019-09-07T19:06:57.156" v="521"/>
          <ac:spMkLst>
            <pc:docMk/>
            <pc:sldMk cId="3297472328" sldId="2115"/>
            <ac:spMk id="5" creationId="{C9E32FD0-52A7-4A3A-BD9E-23C87E1F3703}"/>
          </ac:spMkLst>
        </pc:spChg>
        <pc:spChg chg="del mod">
          <ac:chgData name="Frank Boucher" userId="dad1fedf-2f09-4f7f-ae87-7cf2e9fc4682" providerId="ADAL" clId="{C64A67AA-6CC9-4DC7-A11D-6963DD7EB245}" dt="2019-09-07T19:07:01.413" v="523" actId="478"/>
          <ac:spMkLst>
            <pc:docMk/>
            <pc:sldMk cId="3297472328" sldId="2115"/>
            <ac:spMk id="11" creationId="{B8D5E3DC-D68E-E740-9869-853AD33B4B7C}"/>
          </ac:spMkLst>
        </pc:spChg>
        <pc:picChg chg="add mod">
          <ac:chgData name="Frank Boucher" userId="dad1fedf-2f09-4f7f-ae87-7cf2e9fc4682" providerId="ADAL" clId="{C64A67AA-6CC9-4DC7-A11D-6963DD7EB245}" dt="2019-09-07T19:14:49.558" v="936" actId="1076"/>
          <ac:picMkLst>
            <pc:docMk/>
            <pc:sldMk cId="3297472328" sldId="2115"/>
            <ac:picMk id="7" creationId="{62190A14-C169-4A1F-ACE7-F2E873425C78}"/>
          </ac:picMkLst>
        </pc:picChg>
        <pc:picChg chg="add mod">
          <ac:chgData name="Frank Boucher" userId="dad1fedf-2f09-4f7f-ae87-7cf2e9fc4682" providerId="ADAL" clId="{C64A67AA-6CC9-4DC7-A11D-6963DD7EB245}" dt="2019-09-07T19:14:52.213" v="937" actId="1076"/>
          <ac:picMkLst>
            <pc:docMk/>
            <pc:sldMk cId="3297472328" sldId="2115"/>
            <ac:picMk id="8" creationId="{C850FD79-F424-4EE9-853F-F935F52C69DF}"/>
          </ac:picMkLst>
        </pc:picChg>
        <pc:picChg chg="del">
          <ac:chgData name="Frank Boucher" userId="dad1fedf-2f09-4f7f-ae87-7cf2e9fc4682" providerId="ADAL" clId="{C64A67AA-6CC9-4DC7-A11D-6963DD7EB245}" dt="2019-09-07T19:06:55.658" v="520" actId="478"/>
          <ac:picMkLst>
            <pc:docMk/>
            <pc:sldMk cId="3297472328" sldId="2115"/>
            <ac:picMk id="18" creationId="{DEBAD32D-DAAC-6E4C-A683-2FCF12DF1AEC}"/>
          </ac:picMkLst>
        </pc:picChg>
      </pc:sldChg>
      <pc:sldChg chg="addSp delSp modSp add modNotesTx">
        <pc:chgData name="Frank Boucher" userId="dad1fedf-2f09-4f7f-ae87-7cf2e9fc4682" providerId="ADAL" clId="{C64A67AA-6CC9-4DC7-A11D-6963DD7EB245}" dt="2019-09-11T18:45:40.350" v="1722" actId="20577"/>
        <pc:sldMkLst>
          <pc:docMk/>
          <pc:sldMk cId="798031175" sldId="2116"/>
        </pc:sldMkLst>
        <pc:spChg chg="mod">
          <ac:chgData name="Frank Boucher" userId="dad1fedf-2f09-4f7f-ae87-7cf2e9fc4682" providerId="ADAL" clId="{C64A67AA-6CC9-4DC7-A11D-6963DD7EB245}" dt="2019-09-07T19:09:26.708" v="622" actId="20577"/>
          <ac:spMkLst>
            <pc:docMk/>
            <pc:sldMk cId="798031175" sldId="2116"/>
            <ac:spMk id="5" creationId="{5C9E4BE6-17FA-734A-8770-84505BFEB78C}"/>
          </ac:spMkLst>
        </pc:spChg>
        <pc:spChg chg="mod">
          <ac:chgData name="Frank Boucher" userId="dad1fedf-2f09-4f7f-ae87-7cf2e9fc4682" providerId="ADAL" clId="{C64A67AA-6CC9-4DC7-A11D-6963DD7EB245}" dt="2019-09-07T19:13:08.679" v="780" actId="20577"/>
          <ac:spMkLst>
            <pc:docMk/>
            <pc:sldMk cId="798031175" sldId="2116"/>
            <ac:spMk id="6" creationId="{CE9A5841-E2D6-2946-8FD4-D5BE6A734D82}"/>
          </ac:spMkLst>
        </pc:spChg>
        <pc:spChg chg="mod">
          <ac:chgData name="Frank Boucher" userId="dad1fedf-2f09-4f7f-ae87-7cf2e9fc4682" providerId="ADAL" clId="{C64A67AA-6CC9-4DC7-A11D-6963DD7EB245}" dt="2019-09-07T19:13:04.737" v="779" actId="20577"/>
          <ac:spMkLst>
            <pc:docMk/>
            <pc:sldMk cId="798031175" sldId="2116"/>
            <ac:spMk id="7" creationId="{3BF7B20B-4436-DE48-9C62-FEB8D4126A78}"/>
          </ac:spMkLst>
        </pc:spChg>
        <pc:spChg chg="add del mod">
          <ac:chgData name="Frank Boucher" userId="dad1fedf-2f09-4f7f-ae87-7cf2e9fc4682" providerId="ADAL" clId="{C64A67AA-6CC9-4DC7-A11D-6963DD7EB245}" dt="2019-09-07T19:12:25.114" v="732" actId="478"/>
          <ac:spMkLst>
            <pc:docMk/>
            <pc:sldMk cId="798031175" sldId="2116"/>
            <ac:spMk id="8" creationId="{CC6853CB-471D-49B9-B634-CF54F5832D33}"/>
          </ac:spMkLst>
        </pc:spChg>
        <pc:spChg chg="add del">
          <ac:chgData name="Frank Boucher" userId="dad1fedf-2f09-4f7f-ae87-7cf2e9fc4682" providerId="ADAL" clId="{C64A67AA-6CC9-4DC7-A11D-6963DD7EB245}" dt="2019-09-07T19:15:01.838" v="939"/>
          <ac:spMkLst>
            <pc:docMk/>
            <pc:sldMk cId="798031175" sldId="2116"/>
            <ac:spMk id="9" creationId="{437CF333-0C1A-4BE7-BB39-0BCFB4A2CD99}"/>
          </ac:spMkLst>
        </pc:spChg>
        <pc:spChg chg="mod">
          <ac:chgData name="Frank Boucher" userId="dad1fedf-2f09-4f7f-ae87-7cf2e9fc4682" providerId="ADAL" clId="{C64A67AA-6CC9-4DC7-A11D-6963DD7EB245}" dt="2019-09-07T19:09:17.700" v="613" actId="6549"/>
          <ac:spMkLst>
            <pc:docMk/>
            <pc:sldMk cId="798031175" sldId="2116"/>
            <ac:spMk id="13" creationId="{0C80CD84-F2B6-B240-A747-027BFD627225}"/>
          </ac:spMkLst>
        </pc:spChg>
        <pc:spChg chg="mod">
          <ac:chgData name="Frank Boucher" userId="dad1fedf-2f09-4f7f-ae87-7cf2e9fc4682" providerId="ADAL" clId="{C64A67AA-6CC9-4DC7-A11D-6963DD7EB245}" dt="2019-09-07T19:09:33.948" v="636" actId="20577"/>
          <ac:spMkLst>
            <pc:docMk/>
            <pc:sldMk cId="798031175" sldId="2116"/>
            <ac:spMk id="14" creationId="{93D4AAA9-2247-BF43-B9A1-47630D97289D}"/>
          </ac:spMkLst>
        </pc:spChg>
        <pc:picChg chg="add mod">
          <ac:chgData name="Frank Boucher" userId="dad1fedf-2f09-4f7f-ae87-7cf2e9fc4682" providerId="ADAL" clId="{C64A67AA-6CC9-4DC7-A11D-6963DD7EB245}" dt="2019-09-07T19:15:28.799" v="944" actId="14100"/>
          <ac:picMkLst>
            <pc:docMk/>
            <pc:sldMk cId="798031175" sldId="2116"/>
            <ac:picMk id="10" creationId="{7001AEB0-1633-454F-85A1-9F081BDD8E51}"/>
          </ac:picMkLst>
        </pc:picChg>
        <pc:picChg chg="add mod">
          <ac:chgData name="Frank Boucher" userId="dad1fedf-2f09-4f7f-ae87-7cf2e9fc4682" providerId="ADAL" clId="{C64A67AA-6CC9-4DC7-A11D-6963DD7EB245}" dt="2019-09-07T19:15:24.164" v="943" actId="1076"/>
          <ac:picMkLst>
            <pc:docMk/>
            <pc:sldMk cId="798031175" sldId="2116"/>
            <ac:picMk id="11" creationId="{8ABE3D3A-FDA7-4C29-85FA-7E3388050CA4}"/>
          </ac:picMkLst>
        </pc:picChg>
      </pc:sldChg>
      <pc:sldChg chg="add del ord">
        <pc:chgData name="Frank Boucher" userId="dad1fedf-2f09-4f7f-ae87-7cf2e9fc4682" providerId="ADAL" clId="{C64A67AA-6CC9-4DC7-A11D-6963DD7EB245}" dt="2019-09-11T18:49:44.622" v="1991" actId="2696"/>
        <pc:sldMkLst>
          <pc:docMk/>
          <pc:sldMk cId="217608595" sldId="2117"/>
        </pc:sldMkLst>
      </pc:sldChg>
      <pc:sldChg chg="addSp delSp modSp add">
        <pc:chgData name="Frank Boucher" userId="dad1fedf-2f09-4f7f-ae87-7cf2e9fc4682" providerId="ADAL" clId="{C64A67AA-6CC9-4DC7-A11D-6963DD7EB245}" dt="2019-09-11T18:50:02.921" v="1993" actId="478"/>
        <pc:sldMkLst>
          <pc:docMk/>
          <pc:sldMk cId="2687071352" sldId="2118"/>
        </pc:sldMkLst>
        <pc:spChg chg="mod">
          <ac:chgData name="Frank Boucher" userId="dad1fedf-2f09-4f7f-ae87-7cf2e9fc4682" providerId="ADAL" clId="{C64A67AA-6CC9-4DC7-A11D-6963DD7EB245}" dt="2019-09-07T19:27:24.188" v="1145" actId="20577"/>
          <ac:spMkLst>
            <pc:docMk/>
            <pc:sldMk cId="2687071352" sldId="2118"/>
            <ac:spMk id="3" creationId="{00000000-0000-0000-0000-000000000000}"/>
          </ac:spMkLst>
        </pc:spChg>
        <pc:spChg chg="del">
          <ac:chgData name="Frank Boucher" userId="dad1fedf-2f09-4f7f-ae87-7cf2e9fc4682" providerId="ADAL" clId="{C64A67AA-6CC9-4DC7-A11D-6963DD7EB245}" dt="2019-09-11T18:50:00.751" v="1992" actId="478"/>
          <ac:spMkLst>
            <pc:docMk/>
            <pc:sldMk cId="2687071352" sldId="2118"/>
            <ac:spMk id="4" creationId="{00000000-0000-0000-0000-000000000000}"/>
          </ac:spMkLst>
        </pc:spChg>
        <pc:spChg chg="add del mod">
          <ac:chgData name="Frank Boucher" userId="dad1fedf-2f09-4f7f-ae87-7cf2e9fc4682" providerId="ADAL" clId="{C64A67AA-6CC9-4DC7-A11D-6963DD7EB245}" dt="2019-09-11T18:50:02.921" v="1993" actId="478"/>
          <ac:spMkLst>
            <pc:docMk/>
            <pc:sldMk cId="2687071352" sldId="2118"/>
            <ac:spMk id="5" creationId="{1BDC672C-DCD0-448B-AF74-9C4DA01EA058}"/>
          </ac:spMkLst>
        </pc:spChg>
      </pc:sldChg>
      <pc:sldChg chg="addSp delSp modSp add del">
        <pc:chgData name="Frank Boucher" userId="dad1fedf-2f09-4f7f-ae87-7cf2e9fc4682" providerId="ADAL" clId="{C64A67AA-6CC9-4DC7-A11D-6963DD7EB245}" dt="2019-09-07T19:20:42.642" v="983"/>
        <pc:sldMkLst>
          <pc:docMk/>
          <pc:sldMk cId="3144088719" sldId="2119"/>
        </pc:sldMkLst>
        <pc:spChg chg="ord">
          <ac:chgData name="Frank Boucher" userId="dad1fedf-2f09-4f7f-ae87-7cf2e9fc4682" providerId="ADAL" clId="{C64A67AA-6CC9-4DC7-A11D-6963DD7EB245}" dt="2019-09-07T19:20:37.626" v="977" actId="171"/>
          <ac:spMkLst>
            <pc:docMk/>
            <pc:sldMk cId="3144088719" sldId="2119"/>
            <ac:spMk id="72" creationId="{02A087B5-FDEF-47D7-969D-30241EA795AD}"/>
          </ac:spMkLst>
        </pc:spChg>
        <pc:grpChg chg="mod">
          <ac:chgData name="Frank Boucher" userId="dad1fedf-2f09-4f7f-ae87-7cf2e9fc4682" providerId="ADAL" clId="{C64A67AA-6CC9-4DC7-A11D-6963DD7EB245}" dt="2019-09-07T19:20:38.011" v="979" actId="1076"/>
          <ac:grpSpMkLst>
            <pc:docMk/>
            <pc:sldMk cId="3144088719" sldId="2119"/>
            <ac:grpSpMk id="31" creationId="{717F0D13-C4BD-4727-B074-E0A61CD1E67B}"/>
          </ac:grpSpMkLst>
        </pc:grpChg>
        <pc:grpChg chg="mod">
          <ac:chgData name="Frank Boucher" userId="dad1fedf-2f09-4f7f-ae87-7cf2e9fc4682" providerId="ADAL" clId="{C64A67AA-6CC9-4DC7-A11D-6963DD7EB245}" dt="2019-09-07T19:20:38.011" v="979" actId="1076"/>
          <ac:grpSpMkLst>
            <pc:docMk/>
            <pc:sldMk cId="3144088719" sldId="2119"/>
            <ac:grpSpMk id="34" creationId="{AB4248D3-459E-4E9F-B193-4EDC1CC663FA}"/>
          </ac:grpSpMkLst>
        </pc:grpChg>
        <pc:grpChg chg="mod">
          <ac:chgData name="Frank Boucher" userId="dad1fedf-2f09-4f7f-ae87-7cf2e9fc4682" providerId="ADAL" clId="{C64A67AA-6CC9-4DC7-A11D-6963DD7EB245}" dt="2019-09-07T19:20:38.011" v="979" actId="1076"/>
          <ac:grpSpMkLst>
            <pc:docMk/>
            <pc:sldMk cId="3144088719" sldId="2119"/>
            <ac:grpSpMk id="54" creationId="{BEDFECEE-1F4F-42FB-AB7C-6AF579F485E8}"/>
          </ac:grpSpMkLst>
        </pc:grpChg>
        <pc:grpChg chg="mod">
          <ac:chgData name="Frank Boucher" userId="dad1fedf-2f09-4f7f-ae87-7cf2e9fc4682" providerId="ADAL" clId="{C64A67AA-6CC9-4DC7-A11D-6963DD7EB245}" dt="2019-09-07T19:20:38.011" v="979" actId="1076"/>
          <ac:grpSpMkLst>
            <pc:docMk/>
            <pc:sldMk cId="3144088719" sldId="2119"/>
            <ac:grpSpMk id="58" creationId="{67B06F05-FA45-49F3-AA24-9BE1F68D4831}"/>
          </ac:grpSpMkLst>
        </pc:grpChg>
        <pc:grpChg chg="mod">
          <ac:chgData name="Frank Boucher" userId="dad1fedf-2f09-4f7f-ae87-7cf2e9fc4682" providerId="ADAL" clId="{C64A67AA-6CC9-4DC7-A11D-6963DD7EB245}" dt="2019-09-07T19:20:38.011" v="979" actId="1076"/>
          <ac:grpSpMkLst>
            <pc:docMk/>
            <pc:sldMk cId="3144088719" sldId="2119"/>
            <ac:grpSpMk id="61" creationId="{B41A806A-32DB-4C54-A541-A7E7C048CCD3}"/>
          </ac:grpSpMkLst>
        </pc:grpChg>
        <pc:grpChg chg="mod">
          <ac:chgData name="Frank Boucher" userId="dad1fedf-2f09-4f7f-ae87-7cf2e9fc4682" providerId="ADAL" clId="{C64A67AA-6CC9-4DC7-A11D-6963DD7EB245}" dt="2019-09-07T19:20:38.011" v="979" actId="1076"/>
          <ac:grpSpMkLst>
            <pc:docMk/>
            <pc:sldMk cId="3144088719" sldId="2119"/>
            <ac:grpSpMk id="63" creationId="{FE954371-9113-4802-9782-734FFBF51F51}"/>
          </ac:grpSpMkLst>
        </pc:grpChg>
        <pc:grpChg chg="mod">
          <ac:chgData name="Frank Boucher" userId="dad1fedf-2f09-4f7f-ae87-7cf2e9fc4682" providerId="ADAL" clId="{C64A67AA-6CC9-4DC7-A11D-6963DD7EB245}" dt="2019-09-07T19:20:38.011" v="979" actId="1076"/>
          <ac:grpSpMkLst>
            <pc:docMk/>
            <pc:sldMk cId="3144088719" sldId="2119"/>
            <ac:grpSpMk id="64" creationId="{5D2DFC27-65FA-4147-A3D6-1AED7A551D55}"/>
          </ac:grpSpMkLst>
        </pc:grpChg>
        <pc:grpChg chg="add del mod ord">
          <ac:chgData name="Frank Boucher" userId="dad1fedf-2f09-4f7f-ae87-7cf2e9fc4682" providerId="ADAL" clId="{C64A67AA-6CC9-4DC7-A11D-6963DD7EB245}" dt="2019-09-07T19:20:38.906" v="981"/>
          <ac:grpSpMkLst>
            <pc:docMk/>
            <pc:sldMk cId="3144088719" sldId="2119"/>
            <ac:grpSpMk id="69" creationId="{4CBECEFB-3F09-4D36-B832-CC3116AF0AEA}"/>
          </ac:grpSpMkLst>
        </pc:grpChg>
      </pc:sldChg>
      <pc:sldChg chg="add del">
        <pc:chgData name="Frank Boucher" userId="dad1fedf-2f09-4f7f-ae87-7cf2e9fc4682" providerId="ADAL" clId="{C64A67AA-6CC9-4DC7-A11D-6963DD7EB245}" dt="2019-09-07T19:20:42.642" v="983"/>
        <pc:sldMkLst>
          <pc:docMk/>
          <pc:sldMk cId="2841235580" sldId="2120"/>
        </pc:sldMkLst>
      </pc:sldChg>
      <pc:sldChg chg="modSp add">
        <pc:chgData name="Frank Boucher" userId="dad1fedf-2f09-4f7f-ae87-7cf2e9fc4682" providerId="ADAL" clId="{C64A67AA-6CC9-4DC7-A11D-6963DD7EB245}" dt="2019-09-07T19:24:26.895" v="1129" actId="20577"/>
        <pc:sldMkLst>
          <pc:docMk/>
          <pc:sldMk cId="3662070437" sldId="2121"/>
        </pc:sldMkLst>
        <pc:spChg chg="mod">
          <ac:chgData name="Frank Boucher" userId="dad1fedf-2f09-4f7f-ae87-7cf2e9fc4682" providerId="ADAL" clId="{C64A67AA-6CC9-4DC7-A11D-6963DD7EB245}" dt="2019-09-07T19:24:26.895" v="1129" actId="20577"/>
          <ac:spMkLst>
            <pc:docMk/>
            <pc:sldMk cId="3662070437" sldId="2121"/>
            <ac:spMk id="2" creationId="{00000000-0000-0000-0000-000000000000}"/>
          </ac:spMkLst>
        </pc:spChg>
      </pc:sldChg>
      <pc:sldChg chg="add">
        <pc:chgData name="Frank Boucher" userId="dad1fedf-2f09-4f7f-ae87-7cf2e9fc4682" providerId="ADAL" clId="{C64A67AA-6CC9-4DC7-A11D-6963DD7EB245}" dt="2019-09-07T19:26:48.974" v="1133"/>
        <pc:sldMkLst>
          <pc:docMk/>
          <pc:sldMk cId="4223431994" sldId="2122"/>
        </pc:sldMkLst>
      </pc:sldChg>
      <pc:sldChg chg="add">
        <pc:chgData name="Frank Boucher" userId="dad1fedf-2f09-4f7f-ae87-7cf2e9fc4682" providerId="ADAL" clId="{C64A67AA-6CC9-4DC7-A11D-6963DD7EB245}" dt="2019-09-07T19:26:48.974" v="1133"/>
        <pc:sldMkLst>
          <pc:docMk/>
          <pc:sldMk cId="175137091" sldId="2123"/>
        </pc:sldMkLst>
      </pc:sldChg>
      <pc:sldChg chg="add">
        <pc:chgData name="Frank Boucher" userId="dad1fedf-2f09-4f7f-ae87-7cf2e9fc4682" providerId="ADAL" clId="{C64A67AA-6CC9-4DC7-A11D-6963DD7EB245}" dt="2019-09-07T19:26:48.974" v="1133"/>
        <pc:sldMkLst>
          <pc:docMk/>
          <pc:sldMk cId="277228332" sldId="2124"/>
        </pc:sldMkLst>
      </pc:sldChg>
      <pc:sldChg chg="add">
        <pc:chgData name="Frank Boucher" userId="dad1fedf-2f09-4f7f-ae87-7cf2e9fc4682" providerId="ADAL" clId="{C64A67AA-6CC9-4DC7-A11D-6963DD7EB245}" dt="2019-09-07T19:26:48.974" v="1133"/>
        <pc:sldMkLst>
          <pc:docMk/>
          <pc:sldMk cId="1974068133" sldId="2125"/>
        </pc:sldMkLst>
      </pc:sldChg>
      <pc:sldChg chg="add">
        <pc:chgData name="Frank Boucher" userId="dad1fedf-2f09-4f7f-ae87-7cf2e9fc4682" providerId="ADAL" clId="{C64A67AA-6CC9-4DC7-A11D-6963DD7EB245}" dt="2019-09-07T19:27:04.436" v="1134"/>
        <pc:sldMkLst>
          <pc:docMk/>
          <pc:sldMk cId="3226588568" sldId="2126"/>
        </pc:sldMkLst>
      </pc:sldChg>
      <pc:sldChg chg="add">
        <pc:chgData name="Frank Boucher" userId="dad1fedf-2f09-4f7f-ae87-7cf2e9fc4682" providerId="ADAL" clId="{C64A67AA-6CC9-4DC7-A11D-6963DD7EB245}" dt="2019-09-07T19:27:08.101" v="1135"/>
        <pc:sldMkLst>
          <pc:docMk/>
          <pc:sldMk cId="998540716" sldId="2127"/>
        </pc:sldMkLst>
      </pc:sldChg>
      <pc:sldChg chg="addSp delSp modSp add">
        <pc:chgData name="Frank Boucher" userId="dad1fedf-2f09-4f7f-ae87-7cf2e9fc4682" providerId="ADAL" clId="{C64A67AA-6CC9-4DC7-A11D-6963DD7EB245}" dt="2019-09-11T19:02:52.047" v="2094" actId="478"/>
        <pc:sldMkLst>
          <pc:docMk/>
          <pc:sldMk cId="742451171" sldId="2128"/>
        </pc:sldMkLst>
        <pc:spChg chg="mod">
          <ac:chgData name="Frank Boucher" userId="dad1fedf-2f09-4f7f-ae87-7cf2e9fc4682" providerId="ADAL" clId="{C64A67AA-6CC9-4DC7-A11D-6963DD7EB245}" dt="2019-09-07T19:28:12.580" v="1171" actId="20577"/>
          <ac:spMkLst>
            <pc:docMk/>
            <pc:sldMk cId="742451171" sldId="2128"/>
            <ac:spMk id="3" creationId="{00000000-0000-0000-0000-000000000000}"/>
          </ac:spMkLst>
        </pc:spChg>
        <pc:spChg chg="del">
          <ac:chgData name="Frank Boucher" userId="dad1fedf-2f09-4f7f-ae87-7cf2e9fc4682" providerId="ADAL" clId="{C64A67AA-6CC9-4DC7-A11D-6963DD7EB245}" dt="2019-09-11T19:02:47.977" v="2093" actId="478"/>
          <ac:spMkLst>
            <pc:docMk/>
            <pc:sldMk cId="742451171" sldId="2128"/>
            <ac:spMk id="4" creationId="{00000000-0000-0000-0000-000000000000}"/>
          </ac:spMkLst>
        </pc:spChg>
        <pc:spChg chg="add del mod">
          <ac:chgData name="Frank Boucher" userId="dad1fedf-2f09-4f7f-ae87-7cf2e9fc4682" providerId="ADAL" clId="{C64A67AA-6CC9-4DC7-A11D-6963DD7EB245}" dt="2019-09-11T19:02:52.047" v="2094" actId="478"/>
          <ac:spMkLst>
            <pc:docMk/>
            <pc:sldMk cId="742451171" sldId="2128"/>
            <ac:spMk id="5" creationId="{23FD80AD-55B7-41C9-8AB5-4F9211B98401}"/>
          </ac:spMkLst>
        </pc:spChg>
      </pc:sldChg>
      <pc:sldChg chg="addSp delSp modSp add">
        <pc:chgData name="Frank Boucher" userId="dad1fedf-2f09-4f7f-ae87-7cf2e9fc4682" providerId="ADAL" clId="{C64A67AA-6CC9-4DC7-A11D-6963DD7EB245}" dt="2019-09-11T19:02:56.813" v="2096" actId="478"/>
        <pc:sldMkLst>
          <pc:docMk/>
          <pc:sldMk cId="2366933385" sldId="2129"/>
        </pc:sldMkLst>
        <pc:spChg chg="mod">
          <ac:chgData name="Frank Boucher" userId="dad1fedf-2f09-4f7f-ae87-7cf2e9fc4682" providerId="ADAL" clId="{C64A67AA-6CC9-4DC7-A11D-6963DD7EB245}" dt="2019-09-07T19:28:46.740" v="1193" actId="20577"/>
          <ac:spMkLst>
            <pc:docMk/>
            <pc:sldMk cId="2366933385" sldId="2129"/>
            <ac:spMk id="3" creationId="{00000000-0000-0000-0000-000000000000}"/>
          </ac:spMkLst>
        </pc:spChg>
        <pc:spChg chg="del">
          <ac:chgData name="Frank Boucher" userId="dad1fedf-2f09-4f7f-ae87-7cf2e9fc4682" providerId="ADAL" clId="{C64A67AA-6CC9-4DC7-A11D-6963DD7EB245}" dt="2019-09-11T19:02:55.465" v="2095" actId="478"/>
          <ac:spMkLst>
            <pc:docMk/>
            <pc:sldMk cId="2366933385" sldId="2129"/>
            <ac:spMk id="4" creationId="{00000000-0000-0000-0000-000000000000}"/>
          </ac:spMkLst>
        </pc:spChg>
        <pc:spChg chg="add del mod">
          <ac:chgData name="Frank Boucher" userId="dad1fedf-2f09-4f7f-ae87-7cf2e9fc4682" providerId="ADAL" clId="{C64A67AA-6CC9-4DC7-A11D-6963DD7EB245}" dt="2019-09-11T19:02:56.813" v="2096" actId="478"/>
          <ac:spMkLst>
            <pc:docMk/>
            <pc:sldMk cId="2366933385" sldId="2129"/>
            <ac:spMk id="5" creationId="{B8795CB2-299D-4422-A8BD-692312B64217}"/>
          </ac:spMkLst>
        </pc:spChg>
      </pc:sldChg>
      <pc:sldChg chg="modSp add del">
        <pc:chgData name="Frank Boucher" userId="dad1fedf-2f09-4f7f-ae87-7cf2e9fc4682" providerId="ADAL" clId="{C64A67AA-6CC9-4DC7-A11D-6963DD7EB245}" dt="2019-09-07T19:56:07.379" v="1444" actId="2696"/>
        <pc:sldMkLst>
          <pc:docMk/>
          <pc:sldMk cId="1949681909" sldId="2130"/>
        </pc:sldMkLst>
        <pc:spChg chg="mod">
          <ac:chgData name="Frank Boucher" userId="dad1fedf-2f09-4f7f-ae87-7cf2e9fc4682" providerId="ADAL" clId="{C64A67AA-6CC9-4DC7-A11D-6963DD7EB245}" dt="2019-09-07T19:29:30.084" v="1220" actId="6549"/>
          <ac:spMkLst>
            <pc:docMk/>
            <pc:sldMk cId="1949681909" sldId="2130"/>
            <ac:spMk id="3" creationId="{00000000-0000-0000-0000-000000000000}"/>
          </ac:spMkLst>
        </pc:spChg>
      </pc:sldChg>
      <pc:sldChg chg="addSp delSp modSp add ord modNotesTx">
        <pc:chgData name="Frank Boucher" userId="dad1fedf-2f09-4f7f-ae87-7cf2e9fc4682" providerId="ADAL" clId="{C64A67AA-6CC9-4DC7-A11D-6963DD7EB245}" dt="2019-09-11T18:51:01.650" v="2092" actId="20577"/>
        <pc:sldMkLst>
          <pc:docMk/>
          <pc:sldMk cId="948296824" sldId="2131"/>
        </pc:sldMkLst>
        <pc:spChg chg="del">
          <ac:chgData name="Frank Boucher" userId="dad1fedf-2f09-4f7f-ae87-7cf2e9fc4682" providerId="ADAL" clId="{C64A67AA-6CC9-4DC7-A11D-6963DD7EB245}" dt="2019-09-07T19:35:37.819" v="1222"/>
          <ac:spMkLst>
            <pc:docMk/>
            <pc:sldMk cId="948296824" sldId="2131"/>
            <ac:spMk id="2" creationId="{27B9B2DE-DC1C-4606-83C6-A36AEC63DC64}"/>
          </ac:spMkLst>
        </pc:spChg>
        <pc:spChg chg="del">
          <ac:chgData name="Frank Boucher" userId="dad1fedf-2f09-4f7f-ae87-7cf2e9fc4682" providerId="ADAL" clId="{C64A67AA-6CC9-4DC7-A11D-6963DD7EB245}" dt="2019-09-07T19:35:37.819" v="1222"/>
          <ac:spMkLst>
            <pc:docMk/>
            <pc:sldMk cId="948296824" sldId="2131"/>
            <ac:spMk id="3" creationId="{FCFD28D9-002E-4E4E-AA0F-81CB28E6C197}"/>
          </ac:spMkLst>
        </pc:spChg>
        <pc:spChg chg="del">
          <ac:chgData name="Frank Boucher" userId="dad1fedf-2f09-4f7f-ae87-7cf2e9fc4682" providerId="ADAL" clId="{C64A67AA-6CC9-4DC7-A11D-6963DD7EB245}" dt="2019-09-07T19:35:37.819" v="1222"/>
          <ac:spMkLst>
            <pc:docMk/>
            <pc:sldMk cId="948296824" sldId="2131"/>
            <ac:spMk id="4" creationId="{7A07A2CF-10A2-43CF-B5E1-9181063F57BE}"/>
          </ac:spMkLst>
        </pc:spChg>
        <pc:spChg chg="add mod">
          <ac:chgData name="Frank Boucher" userId="dad1fedf-2f09-4f7f-ae87-7cf2e9fc4682" providerId="ADAL" clId="{C64A67AA-6CC9-4DC7-A11D-6963DD7EB245}" dt="2019-09-07T19:35:47.912" v="1242" actId="5793"/>
          <ac:spMkLst>
            <pc:docMk/>
            <pc:sldMk cId="948296824" sldId="2131"/>
            <ac:spMk id="5" creationId="{CE4EF4B3-31A5-4579-BE84-577D4E45D700}"/>
          </ac:spMkLst>
        </pc:spChg>
        <pc:spChg chg="add mod">
          <ac:chgData name="Frank Boucher" userId="dad1fedf-2f09-4f7f-ae87-7cf2e9fc4682" providerId="ADAL" clId="{C64A67AA-6CC9-4DC7-A11D-6963DD7EB245}" dt="2019-09-07T19:38:17.843" v="1346" actId="20577"/>
          <ac:spMkLst>
            <pc:docMk/>
            <pc:sldMk cId="948296824" sldId="2131"/>
            <ac:spMk id="6" creationId="{E75C9AB4-A5C2-45F6-8447-AC63C6A9F768}"/>
          </ac:spMkLst>
        </pc:spChg>
        <pc:spChg chg="add mod">
          <ac:chgData name="Frank Boucher" userId="dad1fedf-2f09-4f7f-ae87-7cf2e9fc4682" providerId="ADAL" clId="{C64A67AA-6CC9-4DC7-A11D-6963DD7EB245}" dt="2019-09-07T19:36:15.222" v="1244" actId="20577"/>
          <ac:spMkLst>
            <pc:docMk/>
            <pc:sldMk cId="948296824" sldId="2131"/>
            <ac:spMk id="7" creationId="{F6D27764-1A7A-4AB7-B2A0-66B12D9DF5FA}"/>
          </ac:spMkLst>
        </pc:spChg>
        <pc:spChg chg="add mod">
          <ac:chgData name="Frank Boucher" userId="dad1fedf-2f09-4f7f-ae87-7cf2e9fc4682" providerId="ADAL" clId="{C64A67AA-6CC9-4DC7-A11D-6963DD7EB245}" dt="2019-09-07T19:39:34.764" v="1409" actId="20577"/>
          <ac:spMkLst>
            <pc:docMk/>
            <pc:sldMk cId="948296824" sldId="2131"/>
            <ac:spMk id="8" creationId="{ACA31C6D-54CE-42A9-A835-885E7CE87BD9}"/>
          </ac:spMkLst>
        </pc:spChg>
        <pc:spChg chg="add mod">
          <ac:chgData name="Frank Boucher" userId="dad1fedf-2f09-4f7f-ae87-7cf2e9fc4682" providerId="ADAL" clId="{C64A67AA-6CC9-4DC7-A11D-6963DD7EB245}" dt="2019-09-07T19:39:02.333" v="1368" actId="403"/>
          <ac:spMkLst>
            <pc:docMk/>
            <pc:sldMk cId="948296824" sldId="2131"/>
            <ac:spMk id="9" creationId="{FD7A979B-9640-4CF4-9EE1-0E601D545641}"/>
          </ac:spMkLst>
        </pc:spChg>
        <pc:spChg chg="add mod">
          <ac:chgData name="Frank Boucher" userId="dad1fedf-2f09-4f7f-ae87-7cf2e9fc4682" providerId="ADAL" clId="{C64A67AA-6CC9-4DC7-A11D-6963DD7EB245}" dt="2019-09-07T19:39:02.333" v="1368" actId="403"/>
          <ac:spMkLst>
            <pc:docMk/>
            <pc:sldMk cId="948296824" sldId="2131"/>
            <ac:spMk id="10" creationId="{CDA31E3E-5DCD-4C0A-A5C3-C99CC363D7C6}"/>
          </ac:spMkLst>
        </pc:spChg>
        <pc:spChg chg="add mod">
          <ac:chgData name="Frank Boucher" userId="dad1fedf-2f09-4f7f-ae87-7cf2e9fc4682" providerId="ADAL" clId="{C64A67AA-6CC9-4DC7-A11D-6963DD7EB245}" dt="2019-09-07T19:39:02.333" v="1368" actId="403"/>
          <ac:spMkLst>
            <pc:docMk/>
            <pc:sldMk cId="948296824" sldId="2131"/>
            <ac:spMk id="11" creationId="{439D97A7-9C51-458A-9306-58856052670E}"/>
          </ac:spMkLst>
        </pc:spChg>
      </pc:sldChg>
      <pc:sldChg chg="addSp modSp add">
        <pc:chgData name="Frank Boucher" userId="dad1fedf-2f09-4f7f-ae87-7cf2e9fc4682" providerId="ADAL" clId="{C64A67AA-6CC9-4DC7-A11D-6963DD7EB245}" dt="2019-09-07T19:57:49.196" v="1557" actId="20577"/>
        <pc:sldMkLst>
          <pc:docMk/>
          <pc:sldMk cId="2463081753" sldId="2132"/>
        </pc:sldMkLst>
        <pc:spChg chg="mod">
          <ac:chgData name="Frank Boucher" userId="dad1fedf-2f09-4f7f-ae87-7cf2e9fc4682" providerId="ADAL" clId="{C64A67AA-6CC9-4DC7-A11D-6963DD7EB245}" dt="2019-09-07T19:57:28.667" v="1530" actId="313"/>
          <ac:spMkLst>
            <pc:docMk/>
            <pc:sldMk cId="2463081753" sldId="2132"/>
            <ac:spMk id="2" creationId="{05BA0E7E-B559-4A4D-BC8B-C281B0C16AD8}"/>
          </ac:spMkLst>
        </pc:spChg>
        <pc:spChg chg="add mod">
          <ac:chgData name="Frank Boucher" userId="dad1fedf-2f09-4f7f-ae87-7cf2e9fc4682" providerId="ADAL" clId="{C64A67AA-6CC9-4DC7-A11D-6963DD7EB245}" dt="2019-09-07T19:57:49.196" v="1557" actId="20577"/>
          <ac:spMkLst>
            <pc:docMk/>
            <pc:sldMk cId="2463081753" sldId="2132"/>
            <ac:spMk id="3" creationId="{052745CC-8076-4EBD-A58A-10FD78C87AB2}"/>
          </ac:spMkLst>
        </pc:spChg>
      </pc:sldChg>
      <pc:sldMasterChg chg="delSldLayout">
        <pc:chgData name="Frank Boucher" userId="dad1fedf-2f09-4f7f-ae87-7cf2e9fc4682" providerId="ADAL" clId="{C64A67AA-6CC9-4DC7-A11D-6963DD7EB245}" dt="2019-09-07T19:10:21.886" v="690" actId="2696"/>
        <pc:sldMasterMkLst>
          <pc:docMk/>
          <pc:sldMasterMk cId="3588427678" sldId="2147484229"/>
        </pc:sldMasterMkLst>
        <pc:sldLayoutChg chg="del">
          <pc:chgData name="Frank Boucher" userId="dad1fedf-2f09-4f7f-ae87-7cf2e9fc4682" providerId="ADAL" clId="{C64A67AA-6CC9-4DC7-A11D-6963DD7EB245}" dt="2019-09-07T19:10:21.886" v="690" actId="2696"/>
          <pc:sldLayoutMkLst>
            <pc:docMk/>
            <pc:sldMasterMk cId="3588427678" sldId="2147484229"/>
            <pc:sldLayoutMk cId="385366111" sldId="2147484867"/>
          </pc:sldLayoutMkLst>
        </pc:sldLayoutChg>
        <pc:sldLayoutChg chg="del">
          <pc:chgData name="Frank Boucher" userId="dad1fedf-2f09-4f7f-ae87-7cf2e9fc4682" providerId="ADAL" clId="{C64A67AA-6CC9-4DC7-A11D-6963DD7EB245}" dt="2019-09-07T18:46:39.179" v="234" actId="2696"/>
          <pc:sldLayoutMkLst>
            <pc:docMk/>
            <pc:sldMasterMk cId="3588427678" sldId="2147484229"/>
            <pc:sldLayoutMk cId="3307730106" sldId="2147484867"/>
          </pc:sldLayoutMkLst>
        </pc:sldLayoutChg>
        <pc:sldLayoutChg chg="del">
          <pc:chgData name="Frank Boucher" userId="dad1fedf-2f09-4f7f-ae87-7cf2e9fc4682" providerId="ADAL" clId="{C64A67AA-6CC9-4DC7-A11D-6963DD7EB245}" dt="2019-09-07T18:46:39.172" v="232" actId="2696"/>
          <pc:sldLayoutMkLst>
            <pc:docMk/>
            <pc:sldMasterMk cId="3588427678" sldId="2147484229"/>
            <pc:sldLayoutMk cId="1191386934" sldId="2147484868"/>
          </pc:sldLayoutMkLst>
        </pc:sldLayoutChg>
      </pc:sldMasterChg>
    </pc:docChg>
  </pc:docChgLst>
  <pc:docChgLst>
    <pc:chgData name="Deidre Morrison" userId="S::demorr@microsoft.com::0be48267-3d66-4082-86bd-839bee4d594e" providerId="AD" clId="Web-{D30BA403-9D85-D2FA-9FBE-AAB999578FBD}"/>
    <pc:docChg chg="modSld sldOrd">
      <pc:chgData name="Deidre Morrison" userId="S::demorr@microsoft.com::0be48267-3d66-4082-86bd-839bee4d594e" providerId="AD" clId="Web-{D30BA403-9D85-D2FA-9FBE-AAB999578FBD}" dt="2019-10-17T18:42:29.972" v="30" actId="20577"/>
      <pc:docMkLst>
        <pc:docMk/>
      </pc:docMkLst>
      <pc:sldChg chg="delCm">
        <pc:chgData name="Deidre Morrison" userId="S::demorr@microsoft.com::0be48267-3d66-4082-86bd-839bee4d594e" providerId="AD" clId="Web-{D30BA403-9D85-D2FA-9FBE-AAB999578FBD}" dt="2019-10-17T17:02:29.025" v="13"/>
        <pc:sldMkLst>
          <pc:docMk/>
          <pc:sldMk cId="1639537949" sldId="1594"/>
        </pc:sldMkLst>
      </pc:sldChg>
      <pc:sldChg chg="delCm">
        <pc:chgData name="Deidre Morrison" userId="S::demorr@microsoft.com::0be48267-3d66-4082-86bd-839bee4d594e" providerId="AD" clId="Web-{D30BA403-9D85-D2FA-9FBE-AAB999578FBD}" dt="2019-10-17T16:23:50.777" v="8"/>
        <pc:sldMkLst>
          <pc:docMk/>
          <pc:sldMk cId="3192902768" sldId="1909"/>
        </pc:sldMkLst>
      </pc:sldChg>
      <pc:sldChg chg="delCm">
        <pc:chgData name="Deidre Morrison" userId="S::demorr@microsoft.com::0be48267-3d66-4082-86bd-839bee4d594e" providerId="AD" clId="Web-{D30BA403-9D85-D2FA-9FBE-AAB999578FBD}" dt="2019-10-17T17:02:24.665" v="12"/>
        <pc:sldMkLst>
          <pc:docMk/>
          <pc:sldMk cId="3986088038" sldId="1918"/>
        </pc:sldMkLst>
      </pc:sldChg>
      <pc:sldChg chg="ord">
        <pc:chgData name="Deidre Morrison" userId="S::demorr@microsoft.com::0be48267-3d66-4082-86bd-839bee4d594e" providerId="AD" clId="Web-{D30BA403-9D85-D2FA-9FBE-AAB999578FBD}" dt="2019-10-17T16:22:55.356" v="2"/>
        <pc:sldMkLst>
          <pc:docMk/>
          <pc:sldMk cId="3551905253" sldId="2085"/>
        </pc:sldMkLst>
      </pc:sldChg>
      <pc:sldChg chg="modSp">
        <pc:chgData name="Deidre Morrison" userId="S::demorr@microsoft.com::0be48267-3d66-4082-86bd-839bee4d594e" providerId="AD" clId="Web-{D30BA403-9D85-D2FA-9FBE-AAB999578FBD}" dt="2019-10-17T16:23:23.137" v="6" actId="20577"/>
        <pc:sldMkLst>
          <pc:docMk/>
          <pc:sldMk cId="3372375963" sldId="2112"/>
        </pc:sldMkLst>
        <pc:spChg chg="mod">
          <ac:chgData name="Deidre Morrison" userId="S::demorr@microsoft.com::0be48267-3d66-4082-86bd-839bee4d594e" providerId="AD" clId="Web-{D30BA403-9D85-D2FA-9FBE-AAB999578FBD}" dt="2019-10-17T16:23:23.137" v="6" actId="20577"/>
          <ac:spMkLst>
            <pc:docMk/>
            <pc:sldMk cId="3372375963" sldId="2112"/>
            <ac:spMk id="3" creationId="{99C303D3-2FCD-436C-9CD8-27ECF444AD1E}"/>
          </ac:spMkLst>
        </pc:spChg>
      </pc:sldChg>
      <pc:sldChg chg="modSp modNotes">
        <pc:chgData name="Deidre Morrison" userId="S::demorr@microsoft.com::0be48267-3d66-4082-86bd-839bee4d594e" providerId="AD" clId="Web-{D30BA403-9D85-D2FA-9FBE-AAB999578FBD}" dt="2019-10-17T18:42:05.113" v="27"/>
        <pc:sldMkLst>
          <pc:docMk/>
          <pc:sldMk cId="2623293901" sldId="2113"/>
        </pc:sldMkLst>
        <pc:spChg chg="mod">
          <ac:chgData name="Deidre Morrison" userId="S::demorr@microsoft.com::0be48267-3d66-4082-86bd-839bee4d594e" providerId="AD" clId="Web-{D30BA403-9D85-D2FA-9FBE-AAB999578FBD}" dt="2019-10-17T18:42:02.207" v="24" actId="20577"/>
          <ac:spMkLst>
            <pc:docMk/>
            <pc:sldMk cId="2623293901" sldId="2113"/>
            <ac:spMk id="6" creationId="{81C617E3-B8A4-1943-AAF0-4153DE971CFF}"/>
          </ac:spMkLst>
        </pc:spChg>
      </pc:sldChg>
      <pc:sldChg chg="modSp modNotes">
        <pc:chgData name="Deidre Morrison" userId="S::demorr@microsoft.com::0be48267-3d66-4082-86bd-839bee4d594e" providerId="AD" clId="Web-{D30BA403-9D85-D2FA-9FBE-AAB999578FBD}" dt="2019-10-17T16:24:05.855" v="11"/>
        <pc:sldMkLst>
          <pc:docMk/>
          <pc:sldMk cId="3662070437" sldId="2121"/>
        </pc:sldMkLst>
        <pc:spChg chg="mod">
          <ac:chgData name="Deidre Morrison" userId="S::demorr@microsoft.com::0be48267-3d66-4082-86bd-839bee4d594e" providerId="AD" clId="Web-{D30BA403-9D85-D2FA-9FBE-AAB999578FBD}" dt="2019-10-17T16:23:59.871" v="9" actId="20577"/>
          <ac:spMkLst>
            <pc:docMk/>
            <pc:sldMk cId="3662070437" sldId="2121"/>
            <ac:spMk id="2" creationId="{00000000-0000-0000-0000-000000000000}"/>
          </ac:spMkLst>
        </pc:spChg>
      </pc:sldChg>
      <pc:sldChg chg="modSp">
        <pc:chgData name="Deidre Morrison" userId="S::demorr@microsoft.com::0be48267-3d66-4082-86bd-839bee4d594e" providerId="AD" clId="Web-{D30BA403-9D85-D2FA-9FBE-AAB999578FBD}" dt="2019-10-17T18:42:29.676" v="28" actId="20577"/>
        <pc:sldMkLst>
          <pc:docMk/>
          <pc:sldMk cId="948296824" sldId="2131"/>
        </pc:sldMkLst>
        <pc:spChg chg="mod">
          <ac:chgData name="Deidre Morrison" userId="S::demorr@microsoft.com::0be48267-3d66-4082-86bd-839bee4d594e" providerId="AD" clId="Web-{D30BA403-9D85-D2FA-9FBE-AAB999578FBD}" dt="2019-10-17T18:42:29.676" v="28" actId="20577"/>
          <ac:spMkLst>
            <pc:docMk/>
            <pc:sldMk cId="948296824" sldId="2131"/>
            <ac:spMk id="5" creationId="{CE4EF4B3-31A5-4579-BE84-577D4E45D700}"/>
          </ac:spMkLst>
        </pc:spChg>
      </pc:sldChg>
      <pc:sldChg chg="delCm">
        <pc:chgData name="Deidre Morrison" userId="S::demorr@microsoft.com::0be48267-3d66-4082-86bd-839bee4d594e" providerId="AD" clId="Web-{D30BA403-9D85-D2FA-9FBE-AAB999578FBD}" dt="2019-10-17T17:02:48.540" v="15"/>
        <pc:sldMkLst>
          <pc:docMk/>
          <pc:sldMk cId="3224164888" sldId="4767"/>
        </pc:sldMkLst>
      </pc:sldChg>
      <pc:sldChg chg="modSp mod ord modShow">
        <pc:chgData name="Deidre Morrison" userId="S::demorr@microsoft.com::0be48267-3d66-4082-86bd-839bee4d594e" providerId="AD" clId="Web-{D30BA403-9D85-D2FA-9FBE-AAB999578FBD}" dt="2019-10-17T17:03:11.962" v="21" actId="20577"/>
        <pc:sldMkLst>
          <pc:docMk/>
          <pc:sldMk cId="3236022502" sldId="4768"/>
        </pc:sldMkLst>
        <pc:spChg chg="mod">
          <ac:chgData name="Deidre Morrison" userId="S::demorr@microsoft.com::0be48267-3d66-4082-86bd-839bee4d594e" providerId="AD" clId="Web-{D30BA403-9D85-D2FA-9FBE-AAB999578FBD}" dt="2019-10-17T17:03:11.962" v="21" actId="20577"/>
          <ac:spMkLst>
            <pc:docMk/>
            <pc:sldMk cId="3236022502" sldId="4768"/>
            <ac:spMk id="5" creationId="{4A50B3E1-F33E-C54E-8D57-DF4E3A4704CE}"/>
          </ac:spMkLst>
        </pc:spChg>
        <pc:spChg chg="mod">
          <ac:chgData name="Deidre Morrison" userId="S::demorr@microsoft.com::0be48267-3d66-4082-86bd-839bee4d594e" providerId="AD" clId="Web-{D30BA403-9D85-D2FA-9FBE-AAB999578FBD}" dt="2019-10-17T17:03:06.680" v="18" actId="20577"/>
          <ac:spMkLst>
            <pc:docMk/>
            <pc:sldMk cId="3236022502" sldId="4768"/>
            <ac:spMk id="6" creationId="{00000000-0000-0000-0000-000000000000}"/>
          </ac:spMkLst>
        </pc:spChg>
      </pc:sldChg>
      <pc:sldChg chg="delCm">
        <pc:chgData name="Deidre Morrison" userId="S::demorr@microsoft.com::0be48267-3d66-4082-86bd-839bee4d594e" providerId="AD" clId="Web-{D30BA403-9D85-D2FA-9FBE-AAB999578FBD}" dt="2019-10-17T17:02:40.993" v="14"/>
        <pc:sldMkLst>
          <pc:docMk/>
          <pc:sldMk cId="3008904055" sldId="4770"/>
        </pc:sldMkLst>
      </pc:sldChg>
    </pc:docChg>
  </pc:docChgLst>
  <pc:docChgLst>
    <pc:chgData name="Deidre Morrison" userId="0be48267-3d66-4082-86bd-839bee4d594e" providerId="ADAL" clId="{34C7D919-2ADC-C247-8CE0-BAEA9D7C2943}"/>
    <pc:docChg chg="addSld delSld modSld modSection">
      <pc:chgData name="Deidre Morrison" userId="0be48267-3d66-4082-86bd-839bee4d594e" providerId="ADAL" clId="{34C7D919-2ADC-C247-8CE0-BAEA9D7C2943}" dt="2019-10-23T19:09:26.313" v="3"/>
      <pc:docMkLst>
        <pc:docMk/>
      </pc:docMkLst>
      <pc:sldChg chg="del">
        <pc:chgData name="Deidre Morrison" userId="0be48267-3d66-4082-86bd-839bee4d594e" providerId="ADAL" clId="{34C7D919-2ADC-C247-8CE0-BAEA9D7C2943}" dt="2019-10-17T18:44:02.211" v="1" actId="2696"/>
        <pc:sldMkLst>
          <pc:docMk/>
          <pc:sldMk cId="3224164888" sldId="4767"/>
        </pc:sldMkLst>
      </pc:sldChg>
      <pc:sldChg chg="add">
        <pc:chgData name="Deidre Morrison" userId="0be48267-3d66-4082-86bd-839bee4d594e" providerId="ADAL" clId="{34C7D919-2ADC-C247-8CE0-BAEA9D7C2943}" dt="2019-10-23T19:09:26.313" v="3"/>
        <pc:sldMkLst>
          <pc:docMk/>
          <pc:sldMk cId="1038379141" sldId="2076136239"/>
        </pc:sldMkLst>
      </pc:sldChg>
      <pc:sldChg chg="add del">
        <pc:chgData name="Deidre Morrison" userId="0be48267-3d66-4082-86bd-839bee4d594e" providerId="ADAL" clId="{34C7D919-2ADC-C247-8CE0-BAEA9D7C2943}" dt="2019-10-23T19:09:11.441" v="2" actId="2696"/>
        <pc:sldMkLst>
          <pc:docMk/>
          <pc:sldMk cId="2630726407" sldId="2076136239"/>
        </pc:sldMkLst>
      </pc:sldChg>
    </pc:docChg>
  </pc:docChgLst>
  <pc:docChgLst>
    <pc:chgData name="Lacey Butler" userId="faf0500f-2275-4139-996d-e89c710b1c13" providerId="ADAL" clId="{F88AC98E-80FC-9645-A443-588BC855322A}"/>
    <pc:docChg chg="undo custSel addSld modSld">
      <pc:chgData name="Lacey Butler" userId="faf0500f-2275-4139-996d-e89c710b1c13" providerId="ADAL" clId="{F88AC98E-80FC-9645-A443-588BC855322A}" dt="2019-10-02T17:28:31.473" v="179" actId="20577"/>
      <pc:docMkLst>
        <pc:docMk/>
      </pc:docMkLst>
      <pc:sldChg chg="delSp modSp">
        <pc:chgData name="Lacey Butler" userId="faf0500f-2275-4139-996d-e89c710b1c13" providerId="ADAL" clId="{F88AC98E-80FC-9645-A443-588BC855322A}" dt="2019-10-02T17:26:23.893" v="154" actId="1035"/>
        <pc:sldMkLst>
          <pc:docMk/>
          <pc:sldMk cId="1639537949" sldId="1594"/>
        </pc:sldMkLst>
        <pc:spChg chg="mod">
          <ac:chgData name="Lacey Butler" userId="faf0500f-2275-4139-996d-e89c710b1c13" providerId="ADAL" clId="{F88AC98E-80FC-9645-A443-588BC855322A}" dt="2019-10-02T17:23:58.130" v="65" actId="2711"/>
          <ac:spMkLst>
            <pc:docMk/>
            <pc:sldMk cId="1639537949" sldId="1594"/>
            <ac:spMk id="3" creationId="{F8948B4D-8927-45C7-B5A3-29C401557751}"/>
          </ac:spMkLst>
        </pc:spChg>
        <pc:spChg chg="mod">
          <ac:chgData name="Lacey Butler" userId="faf0500f-2275-4139-996d-e89c710b1c13" providerId="ADAL" clId="{F88AC98E-80FC-9645-A443-588BC855322A}" dt="2019-10-02T17:25:33.950" v="121" actId="1076"/>
          <ac:spMkLst>
            <pc:docMk/>
            <pc:sldMk cId="1639537949" sldId="1594"/>
            <ac:spMk id="5" creationId="{93058CB0-B776-45F6-9773-AFE1A974EC71}"/>
          </ac:spMkLst>
        </pc:spChg>
        <pc:spChg chg="del mod">
          <ac:chgData name="Lacey Butler" userId="faf0500f-2275-4139-996d-e89c710b1c13" providerId="ADAL" clId="{F88AC98E-80FC-9645-A443-588BC855322A}" dt="2019-10-02T17:25:16.037" v="112" actId="478"/>
          <ac:spMkLst>
            <pc:docMk/>
            <pc:sldMk cId="1639537949" sldId="1594"/>
            <ac:spMk id="6" creationId="{F5BD3BB9-5976-4159-8791-36F87BD3347A}"/>
          </ac:spMkLst>
        </pc:spChg>
        <pc:spChg chg="del mod">
          <ac:chgData name="Lacey Butler" userId="faf0500f-2275-4139-996d-e89c710b1c13" providerId="ADAL" clId="{F88AC98E-80FC-9645-A443-588BC855322A}" dt="2019-10-02T17:25:10.247" v="110" actId="478"/>
          <ac:spMkLst>
            <pc:docMk/>
            <pc:sldMk cId="1639537949" sldId="1594"/>
            <ac:spMk id="7" creationId="{3970D2F2-BB8E-45D2-AE09-56C2927FFC0B}"/>
          </ac:spMkLst>
        </pc:spChg>
        <pc:spChg chg="del mod">
          <ac:chgData name="Lacey Butler" userId="faf0500f-2275-4139-996d-e89c710b1c13" providerId="ADAL" clId="{F88AC98E-80FC-9645-A443-588BC855322A}" dt="2019-10-02T17:25:26.781" v="119" actId="478"/>
          <ac:spMkLst>
            <pc:docMk/>
            <pc:sldMk cId="1639537949" sldId="1594"/>
            <ac:spMk id="41" creationId="{1A702565-9605-47D6-8CC0-193C798C8AA6}"/>
          </ac:spMkLst>
        </pc:spChg>
        <pc:spChg chg="mod">
          <ac:chgData name="Lacey Butler" userId="faf0500f-2275-4139-996d-e89c710b1c13" providerId="ADAL" clId="{F88AC98E-80FC-9645-A443-588BC855322A}" dt="2019-10-02T17:24:16.496" v="67" actId="2711"/>
          <ac:spMkLst>
            <pc:docMk/>
            <pc:sldMk cId="1639537949" sldId="1594"/>
            <ac:spMk id="42" creationId="{CB73A8B3-517E-439D-9E04-EEEB30148D44}"/>
          </ac:spMkLst>
        </pc:spChg>
        <pc:spChg chg="mod">
          <ac:chgData name="Lacey Butler" userId="faf0500f-2275-4139-996d-e89c710b1c13" providerId="ADAL" clId="{F88AC98E-80FC-9645-A443-588BC855322A}" dt="2019-10-02T17:25:38.310" v="122" actId="1076"/>
          <ac:spMkLst>
            <pc:docMk/>
            <pc:sldMk cId="1639537949" sldId="1594"/>
            <ac:spMk id="43" creationId="{BD2BE34C-8B3C-48FC-B8DD-DB7C5FC211EC}"/>
          </ac:spMkLst>
        </pc:spChg>
        <pc:spChg chg="mod">
          <ac:chgData name="Lacey Butler" userId="faf0500f-2275-4139-996d-e89c710b1c13" providerId="ADAL" clId="{F88AC98E-80FC-9645-A443-588BC855322A}" dt="2019-10-02T17:24:16.496" v="67" actId="2711"/>
          <ac:spMkLst>
            <pc:docMk/>
            <pc:sldMk cId="1639537949" sldId="1594"/>
            <ac:spMk id="73" creationId="{7C76B0A4-2A99-49AF-A490-4C21A2D573A0}"/>
          </ac:spMkLst>
        </pc:spChg>
        <pc:spChg chg="mod">
          <ac:chgData name="Lacey Butler" userId="faf0500f-2275-4139-996d-e89c710b1c13" providerId="ADAL" clId="{F88AC98E-80FC-9645-A443-588BC855322A}" dt="2019-10-02T17:24:16.496" v="67" actId="2711"/>
          <ac:spMkLst>
            <pc:docMk/>
            <pc:sldMk cId="1639537949" sldId="1594"/>
            <ac:spMk id="74" creationId="{D6DED427-34AA-4A7E-AC29-3C992A409076}"/>
          </ac:spMkLst>
        </pc:spChg>
        <pc:spChg chg="mod">
          <ac:chgData name="Lacey Butler" userId="faf0500f-2275-4139-996d-e89c710b1c13" providerId="ADAL" clId="{F88AC98E-80FC-9645-A443-588BC855322A}" dt="2019-10-02T17:24:12.244" v="66" actId="255"/>
          <ac:spMkLst>
            <pc:docMk/>
            <pc:sldMk cId="1639537949" sldId="1594"/>
            <ac:spMk id="75" creationId="{33669994-43E9-4130-95CA-565481AB1A67}"/>
          </ac:spMkLst>
        </pc:spChg>
        <pc:spChg chg="mod">
          <ac:chgData name="Lacey Butler" userId="faf0500f-2275-4139-996d-e89c710b1c13" providerId="ADAL" clId="{F88AC98E-80FC-9645-A443-588BC855322A}" dt="2019-10-02T17:23:58.130" v="65" actId="2711"/>
          <ac:spMkLst>
            <pc:docMk/>
            <pc:sldMk cId="1639537949" sldId="1594"/>
            <ac:spMk id="113" creationId="{0CD3D83F-8094-433F-A2B4-C7A23FB0D9D4}"/>
          </ac:spMkLst>
        </pc:spChg>
        <pc:spChg chg="mod">
          <ac:chgData name="Lacey Butler" userId="faf0500f-2275-4139-996d-e89c710b1c13" providerId="ADAL" clId="{F88AC98E-80FC-9645-A443-588BC855322A}" dt="2019-10-02T17:26:12.328" v="142" actId="1076"/>
          <ac:spMkLst>
            <pc:docMk/>
            <pc:sldMk cId="1639537949" sldId="1594"/>
            <ac:spMk id="115" creationId="{174211A4-EAF1-4FB0-B9B8-4FA444409BF4}"/>
          </ac:spMkLst>
        </pc:spChg>
        <pc:spChg chg="del mod">
          <ac:chgData name="Lacey Butler" userId="faf0500f-2275-4139-996d-e89c710b1c13" providerId="ADAL" clId="{F88AC98E-80FC-9645-A443-588BC855322A}" dt="2019-10-02T17:25:48.301" v="123" actId="478"/>
          <ac:spMkLst>
            <pc:docMk/>
            <pc:sldMk cId="1639537949" sldId="1594"/>
            <ac:spMk id="116" creationId="{5428D1E5-1104-44DB-8C5A-2BB4F637C36E}"/>
          </ac:spMkLst>
        </pc:spChg>
        <pc:spChg chg="del mod">
          <ac:chgData name="Lacey Butler" userId="faf0500f-2275-4139-996d-e89c710b1c13" providerId="ADAL" clId="{F88AC98E-80FC-9645-A443-588BC855322A}" dt="2019-10-02T17:25:56.384" v="126" actId="478"/>
          <ac:spMkLst>
            <pc:docMk/>
            <pc:sldMk cId="1639537949" sldId="1594"/>
            <ac:spMk id="117" creationId="{E5A65F2E-7B10-4783-86FA-81F7CD5009C9}"/>
          </ac:spMkLst>
        </pc:spChg>
        <pc:spChg chg="del mod">
          <ac:chgData name="Lacey Butler" userId="faf0500f-2275-4139-996d-e89c710b1c13" providerId="ADAL" clId="{F88AC98E-80FC-9645-A443-588BC855322A}" dt="2019-10-02T17:25:50.768" v="124" actId="478"/>
          <ac:spMkLst>
            <pc:docMk/>
            <pc:sldMk cId="1639537949" sldId="1594"/>
            <ac:spMk id="118" creationId="{D97F067D-DC04-4E5B-B7D6-0ED0552A09A7}"/>
          </ac:spMkLst>
        </pc:spChg>
        <pc:spChg chg="mod">
          <ac:chgData name="Lacey Butler" userId="faf0500f-2275-4139-996d-e89c710b1c13" providerId="ADAL" clId="{F88AC98E-80FC-9645-A443-588BC855322A}" dt="2019-10-02T17:24:12.244" v="66" actId="255"/>
          <ac:spMkLst>
            <pc:docMk/>
            <pc:sldMk cId="1639537949" sldId="1594"/>
            <ac:spMk id="163" creationId="{DA8BC6C3-2A8B-4BF1-8F19-377A2F22169B}"/>
          </ac:spMkLst>
        </pc:spChg>
        <pc:spChg chg="mod">
          <ac:chgData name="Lacey Butler" userId="faf0500f-2275-4139-996d-e89c710b1c13" providerId="ADAL" clId="{F88AC98E-80FC-9645-A443-588BC855322A}" dt="2019-10-02T17:24:12.244" v="66" actId="255"/>
          <ac:spMkLst>
            <pc:docMk/>
            <pc:sldMk cId="1639537949" sldId="1594"/>
            <ac:spMk id="185" creationId="{4C01958C-9E61-493C-9D0F-AF325359276A}"/>
          </ac:spMkLst>
        </pc:spChg>
        <pc:spChg chg="mod">
          <ac:chgData name="Lacey Butler" userId="faf0500f-2275-4139-996d-e89c710b1c13" providerId="ADAL" clId="{F88AC98E-80FC-9645-A443-588BC855322A}" dt="2019-10-02T17:24:16.496" v="67" actId="2711"/>
          <ac:spMkLst>
            <pc:docMk/>
            <pc:sldMk cId="1639537949" sldId="1594"/>
            <ac:spMk id="186" creationId="{69F4FDE0-7170-4590-9368-F125E01C9CC4}"/>
          </ac:spMkLst>
        </pc:spChg>
        <pc:spChg chg="mod">
          <ac:chgData name="Lacey Butler" userId="faf0500f-2275-4139-996d-e89c710b1c13" providerId="ADAL" clId="{F88AC98E-80FC-9645-A443-588BC855322A}" dt="2019-10-02T17:24:12.244" v="66" actId="255"/>
          <ac:spMkLst>
            <pc:docMk/>
            <pc:sldMk cId="1639537949" sldId="1594"/>
            <ac:spMk id="187" creationId="{0741F569-592A-4DA1-A9AA-1A25B17D4B60}"/>
          </ac:spMkLst>
        </pc:spChg>
        <pc:spChg chg="mod">
          <ac:chgData name="Lacey Butler" userId="faf0500f-2275-4139-996d-e89c710b1c13" providerId="ADAL" clId="{F88AC98E-80FC-9645-A443-588BC855322A}" dt="2019-10-02T17:24:12.244" v="66" actId="255"/>
          <ac:spMkLst>
            <pc:docMk/>
            <pc:sldMk cId="1639537949" sldId="1594"/>
            <ac:spMk id="188" creationId="{A5A7D8F7-5AED-44FD-9ABE-B9EB6848A304}"/>
          </ac:spMkLst>
        </pc:spChg>
        <pc:spChg chg="mod">
          <ac:chgData name="Lacey Butler" userId="faf0500f-2275-4139-996d-e89c710b1c13" providerId="ADAL" clId="{F88AC98E-80FC-9645-A443-588BC855322A}" dt="2019-10-02T17:24:12.244" v="66" actId="255"/>
          <ac:spMkLst>
            <pc:docMk/>
            <pc:sldMk cId="1639537949" sldId="1594"/>
            <ac:spMk id="189" creationId="{B9C16E7E-3526-4646-8FE2-784FB469EA59}"/>
          </ac:spMkLst>
        </pc:spChg>
        <pc:spChg chg="mod">
          <ac:chgData name="Lacey Butler" userId="faf0500f-2275-4139-996d-e89c710b1c13" providerId="ADAL" clId="{F88AC98E-80FC-9645-A443-588BC855322A}" dt="2019-10-02T17:24:12.244" v="66" actId="255"/>
          <ac:spMkLst>
            <pc:docMk/>
            <pc:sldMk cId="1639537949" sldId="1594"/>
            <ac:spMk id="190" creationId="{130E6155-5FE1-4EF5-908E-C745F2BF533B}"/>
          </ac:spMkLst>
        </pc:spChg>
        <pc:grpChg chg="mod">
          <ac:chgData name="Lacey Butler" userId="faf0500f-2275-4139-996d-e89c710b1c13" providerId="ADAL" clId="{F88AC98E-80FC-9645-A443-588BC855322A}" dt="2019-10-02T17:26:23.893" v="154" actId="1035"/>
          <ac:grpSpMkLst>
            <pc:docMk/>
            <pc:sldMk cId="1639537949" sldId="1594"/>
            <ac:grpSpMk id="4" creationId="{9FC0FC1B-688E-4C6D-AE51-9BBAF6FC3ED2}"/>
          </ac:grpSpMkLst>
        </pc:grpChg>
        <pc:grpChg chg="mod">
          <ac:chgData name="Lacey Butler" userId="faf0500f-2275-4139-996d-e89c710b1c13" providerId="ADAL" clId="{F88AC98E-80FC-9645-A443-588BC855322A}" dt="2019-10-02T17:26:23.893" v="154" actId="1035"/>
          <ac:grpSpMkLst>
            <pc:docMk/>
            <pc:sldMk cId="1639537949" sldId="1594"/>
            <ac:grpSpMk id="34" creationId="{C44BFD20-5251-4C8E-B6AF-A78FECB419EB}"/>
          </ac:grpSpMkLst>
        </pc:grpChg>
        <pc:grpChg chg="mod">
          <ac:chgData name="Lacey Butler" userId="faf0500f-2275-4139-996d-e89c710b1c13" providerId="ADAL" clId="{F88AC98E-80FC-9645-A443-588BC855322A}" dt="2019-10-02T17:26:23.893" v="154" actId="1035"/>
          <ac:grpSpMkLst>
            <pc:docMk/>
            <pc:sldMk cId="1639537949" sldId="1594"/>
            <ac:grpSpMk id="58" creationId="{F5B56632-78C0-4876-8774-EDE275BFA4D9}"/>
          </ac:grpSpMkLst>
        </pc:grpChg>
        <pc:grpChg chg="mod">
          <ac:chgData name="Lacey Butler" userId="faf0500f-2275-4139-996d-e89c710b1c13" providerId="ADAL" clId="{F88AC98E-80FC-9645-A443-588BC855322A}" dt="2019-10-02T17:26:23.893" v="154" actId="1035"/>
          <ac:grpSpMkLst>
            <pc:docMk/>
            <pc:sldMk cId="1639537949" sldId="1594"/>
            <ac:grpSpMk id="114" creationId="{97FB4E2E-61E6-4C72-9E79-C2D3ED3FAA47}"/>
          </ac:grpSpMkLst>
        </pc:grpChg>
        <pc:grpChg chg="mod">
          <ac:chgData name="Lacey Butler" userId="faf0500f-2275-4139-996d-e89c710b1c13" providerId="ADAL" clId="{F88AC98E-80FC-9645-A443-588BC855322A}" dt="2019-10-02T17:26:23.893" v="154" actId="1035"/>
          <ac:grpSpMkLst>
            <pc:docMk/>
            <pc:sldMk cId="1639537949" sldId="1594"/>
            <ac:grpSpMk id="161" creationId="{37C729F2-FE9A-418C-9D06-9F6D0AD68E64}"/>
          </ac:grpSpMkLst>
        </pc:grpChg>
        <pc:grpChg chg="mod">
          <ac:chgData name="Lacey Butler" userId="faf0500f-2275-4139-996d-e89c710b1c13" providerId="ADAL" clId="{F88AC98E-80FC-9645-A443-588BC855322A}" dt="2019-10-02T17:26:23.893" v="154" actId="1035"/>
          <ac:grpSpMkLst>
            <pc:docMk/>
            <pc:sldMk cId="1639537949" sldId="1594"/>
            <ac:grpSpMk id="174" creationId="{BEF524FC-E7CD-49F5-A867-F0B4DC75D5A0}"/>
          </ac:grpSpMkLst>
        </pc:grpChg>
      </pc:sldChg>
      <pc:sldChg chg="modSp">
        <pc:chgData name="Lacey Butler" userId="faf0500f-2275-4139-996d-e89c710b1c13" providerId="ADAL" clId="{F88AC98E-80FC-9645-A443-588BC855322A}" dt="2019-10-02T17:16:22.837" v="20" actId="14100"/>
        <pc:sldMkLst>
          <pc:docMk/>
          <pc:sldMk cId="3010372474" sldId="1615"/>
        </pc:sldMkLst>
        <pc:spChg chg="mod">
          <ac:chgData name="Lacey Butler" userId="faf0500f-2275-4139-996d-e89c710b1c13" providerId="ADAL" clId="{F88AC98E-80FC-9645-A443-588BC855322A}" dt="2019-10-02T17:16:22.837" v="20" actId="14100"/>
          <ac:spMkLst>
            <pc:docMk/>
            <pc:sldMk cId="3010372474" sldId="1615"/>
            <ac:spMk id="99" creationId="{69179A6E-E88E-4331-996C-829724434558}"/>
          </ac:spMkLst>
        </pc:spChg>
      </pc:sldChg>
      <pc:sldChg chg="addSp delSp">
        <pc:chgData name="Lacey Butler" userId="faf0500f-2275-4139-996d-e89c710b1c13" providerId="ADAL" clId="{F88AC98E-80FC-9645-A443-588BC855322A}" dt="2019-10-02T17:17:26.555" v="22"/>
        <pc:sldMkLst>
          <pc:docMk/>
          <pc:sldMk cId="3581665344" sldId="1616"/>
        </pc:sldMkLst>
        <pc:spChg chg="del">
          <ac:chgData name="Lacey Butler" userId="faf0500f-2275-4139-996d-e89c710b1c13" providerId="ADAL" clId="{F88AC98E-80FC-9645-A443-588BC855322A}" dt="2019-10-02T17:17:25.729" v="21" actId="478"/>
          <ac:spMkLst>
            <pc:docMk/>
            <pc:sldMk cId="3581665344" sldId="1616"/>
            <ac:spMk id="70" creationId="{7F028B8A-BAB2-4949-ACD1-F4F3AC14D22B}"/>
          </ac:spMkLst>
        </pc:spChg>
        <pc:spChg chg="add">
          <ac:chgData name="Lacey Butler" userId="faf0500f-2275-4139-996d-e89c710b1c13" providerId="ADAL" clId="{F88AC98E-80FC-9645-A443-588BC855322A}" dt="2019-10-02T17:17:26.555" v="22"/>
          <ac:spMkLst>
            <pc:docMk/>
            <pc:sldMk cId="3581665344" sldId="1616"/>
            <ac:spMk id="71" creationId="{BE0CD45B-0660-9A44-B0E9-253EE742723F}"/>
          </ac:spMkLst>
        </pc:spChg>
      </pc:sldChg>
      <pc:sldChg chg="addSp delSp">
        <pc:chgData name="Lacey Butler" userId="faf0500f-2275-4139-996d-e89c710b1c13" providerId="ADAL" clId="{F88AC98E-80FC-9645-A443-588BC855322A}" dt="2019-10-02T17:17:38.447" v="24"/>
        <pc:sldMkLst>
          <pc:docMk/>
          <pc:sldMk cId="1446638509" sldId="1617"/>
        </pc:sldMkLst>
        <pc:spChg chg="del">
          <ac:chgData name="Lacey Butler" userId="faf0500f-2275-4139-996d-e89c710b1c13" providerId="ADAL" clId="{F88AC98E-80FC-9645-A443-588BC855322A}" dt="2019-10-02T17:17:37.667" v="23" actId="478"/>
          <ac:spMkLst>
            <pc:docMk/>
            <pc:sldMk cId="1446638509" sldId="1617"/>
            <ac:spMk id="45" creationId="{AC8651B7-115B-4EB0-ADC1-0E771088F467}"/>
          </ac:spMkLst>
        </pc:spChg>
        <pc:spChg chg="add">
          <ac:chgData name="Lacey Butler" userId="faf0500f-2275-4139-996d-e89c710b1c13" providerId="ADAL" clId="{F88AC98E-80FC-9645-A443-588BC855322A}" dt="2019-10-02T17:17:38.447" v="24"/>
          <ac:spMkLst>
            <pc:docMk/>
            <pc:sldMk cId="1446638509" sldId="1617"/>
            <ac:spMk id="46" creationId="{1452A910-DDE5-F742-A304-0EBB74821144}"/>
          </ac:spMkLst>
        </pc:spChg>
      </pc:sldChg>
      <pc:sldChg chg="addSp delSp modSp">
        <pc:chgData name="Lacey Butler" userId="faf0500f-2275-4139-996d-e89c710b1c13" providerId="ADAL" clId="{F88AC98E-80FC-9645-A443-588BC855322A}" dt="2019-10-02T17:17:57.057" v="27" actId="255"/>
        <pc:sldMkLst>
          <pc:docMk/>
          <pc:sldMk cId="2965435736" sldId="1618"/>
        </pc:sldMkLst>
        <pc:spChg chg="add">
          <ac:chgData name="Lacey Butler" userId="faf0500f-2275-4139-996d-e89c710b1c13" providerId="ADAL" clId="{F88AC98E-80FC-9645-A443-588BC855322A}" dt="2019-10-02T17:17:45.946" v="26"/>
          <ac:spMkLst>
            <pc:docMk/>
            <pc:sldMk cId="2965435736" sldId="1618"/>
            <ac:spMk id="119" creationId="{A72FD313-2078-3C4D-B76C-3C02ADD8BDAB}"/>
          </ac:spMkLst>
        </pc:spChg>
        <pc:spChg chg="del">
          <ac:chgData name="Lacey Butler" userId="faf0500f-2275-4139-996d-e89c710b1c13" providerId="ADAL" clId="{F88AC98E-80FC-9645-A443-588BC855322A}" dt="2019-10-02T17:17:44.563" v="25" actId="478"/>
          <ac:spMkLst>
            <pc:docMk/>
            <pc:sldMk cId="2965435736" sldId="1618"/>
            <ac:spMk id="120" creationId="{80D5B490-DAE5-4556-B4E7-FFD66C615264}"/>
          </ac:spMkLst>
        </pc:spChg>
        <pc:spChg chg="mod">
          <ac:chgData name="Lacey Butler" userId="faf0500f-2275-4139-996d-e89c710b1c13" providerId="ADAL" clId="{F88AC98E-80FC-9645-A443-588BC855322A}" dt="2019-10-02T17:17:57.057" v="27" actId="255"/>
          <ac:spMkLst>
            <pc:docMk/>
            <pc:sldMk cId="2965435736" sldId="1618"/>
            <ac:spMk id="140" creationId="{008C5D32-0218-437E-A473-5F7E316C3959}"/>
          </ac:spMkLst>
        </pc:spChg>
      </pc:sldChg>
      <pc:sldChg chg="modSp">
        <pc:chgData name="Lacey Butler" userId="faf0500f-2275-4139-996d-e89c710b1c13" providerId="ADAL" clId="{F88AC98E-80FC-9645-A443-588BC855322A}" dt="2019-10-02T17:18:29.825" v="28" actId="255"/>
        <pc:sldMkLst>
          <pc:docMk/>
          <pc:sldMk cId="1287800866" sldId="1619"/>
        </pc:sldMkLst>
        <pc:spChg chg="mod">
          <ac:chgData name="Lacey Butler" userId="faf0500f-2275-4139-996d-e89c710b1c13" providerId="ADAL" clId="{F88AC98E-80FC-9645-A443-588BC855322A}" dt="2019-10-02T17:18:29.825" v="28" actId="255"/>
          <ac:spMkLst>
            <pc:docMk/>
            <pc:sldMk cId="1287800866" sldId="1619"/>
            <ac:spMk id="60" creationId="{442227E4-A599-4F8C-BA9B-1DB446CF9154}"/>
          </ac:spMkLst>
        </pc:spChg>
      </pc:sldChg>
      <pc:sldChg chg="modSp">
        <pc:chgData name="Lacey Butler" userId="faf0500f-2275-4139-996d-e89c710b1c13" providerId="ADAL" clId="{F88AC98E-80FC-9645-A443-588BC855322A}" dt="2019-10-02T17:18:50.702" v="29" actId="255"/>
        <pc:sldMkLst>
          <pc:docMk/>
          <pc:sldMk cId="3689318898" sldId="1620"/>
        </pc:sldMkLst>
        <pc:spChg chg="mod">
          <ac:chgData name="Lacey Butler" userId="faf0500f-2275-4139-996d-e89c710b1c13" providerId="ADAL" clId="{F88AC98E-80FC-9645-A443-588BC855322A}" dt="2019-10-02T17:18:50.702" v="29" actId="255"/>
          <ac:spMkLst>
            <pc:docMk/>
            <pc:sldMk cId="3689318898" sldId="1620"/>
            <ac:spMk id="15" creationId="{628B2790-566F-46DA-99A5-F70E112A2BAD}"/>
          </ac:spMkLst>
        </pc:spChg>
        <pc:spChg chg="mod">
          <ac:chgData name="Lacey Butler" userId="faf0500f-2275-4139-996d-e89c710b1c13" providerId="ADAL" clId="{F88AC98E-80FC-9645-A443-588BC855322A}" dt="2019-10-02T17:18:50.702" v="29" actId="255"/>
          <ac:spMkLst>
            <pc:docMk/>
            <pc:sldMk cId="3689318898" sldId="1620"/>
            <ac:spMk id="16" creationId="{3478E300-39AE-43DF-AC13-0EBF559718BC}"/>
          </ac:spMkLst>
        </pc:spChg>
        <pc:spChg chg="mod">
          <ac:chgData name="Lacey Butler" userId="faf0500f-2275-4139-996d-e89c710b1c13" providerId="ADAL" clId="{F88AC98E-80FC-9645-A443-588BC855322A}" dt="2019-10-02T17:18:50.702" v="29" actId="255"/>
          <ac:spMkLst>
            <pc:docMk/>
            <pc:sldMk cId="3689318898" sldId="1620"/>
            <ac:spMk id="18" creationId="{823CF74C-EAD6-4676-9C34-CABD3434C2F5}"/>
          </ac:spMkLst>
        </pc:spChg>
        <pc:spChg chg="mod">
          <ac:chgData name="Lacey Butler" userId="faf0500f-2275-4139-996d-e89c710b1c13" providerId="ADAL" clId="{F88AC98E-80FC-9645-A443-588BC855322A}" dt="2019-10-02T17:18:50.702" v="29" actId="255"/>
          <ac:spMkLst>
            <pc:docMk/>
            <pc:sldMk cId="3689318898" sldId="1620"/>
            <ac:spMk id="19" creationId="{C6B3AC26-5FE7-443A-8AD4-3994667BF034}"/>
          </ac:spMkLst>
        </pc:spChg>
        <pc:spChg chg="mod">
          <ac:chgData name="Lacey Butler" userId="faf0500f-2275-4139-996d-e89c710b1c13" providerId="ADAL" clId="{F88AC98E-80FC-9645-A443-588BC855322A}" dt="2019-10-02T17:18:50.702" v="29" actId="255"/>
          <ac:spMkLst>
            <pc:docMk/>
            <pc:sldMk cId="3689318898" sldId="1620"/>
            <ac:spMk id="20" creationId="{E1B17530-8D1D-46B1-8735-B98D870C0F06}"/>
          </ac:spMkLst>
        </pc:spChg>
        <pc:spChg chg="mod">
          <ac:chgData name="Lacey Butler" userId="faf0500f-2275-4139-996d-e89c710b1c13" providerId="ADAL" clId="{F88AC98E-80FC-9645-A443-588BC855322A}" dt="2019-10-02T17:18:50.702" v="29" actId="255"/>
          <ac:spMkLst>
            <pc:docMk/>
            <pc:sldMk cId="3689318898" sldId="1620"/>
            <ac:spMk id="21" creationId="{0A17944A-C42E-4009-BF2E-E76778FECE70}"/>
          </ac:spMkLst>
        </pc:spChg>
        <pc:spChg chg="mod">
          <ac:chgData name="Lacey Butler" userId="faf0500f-2275-4139-996d-e89c710b1c13" providerId="ADAL" clId="{F88AC98E-80FC-9645-A443-588BC855322A}" dt="2019-10-02T17:18:50.702" v="29" actId="255"/>
          <ac:spMkLst>
            <pc:docMk/>
            <pc:sldMk cId="3689318898" sldId="1620"/>
            <ac:spMk id="22" creationId="{69DAF3A8-3C63-4BE9-9C57-61DCBE0F1625}"/>
          </ac:spMkLst>
        </pc:spChg>
        <pc:spChg chg="mod">
          <ac:chgData name="Lacey Butler" userId="faf0500f-2275-4139-996d-e89c710b1c13" providerId="ADAL" clId="{F88AC98E-80FC-9645-A443-588BC855322A}" dt="2019-10-02T17:18:50.702" v="29" actId="255"/>
          <ac:spMkLst>
            <pc:docMk/>
            <pc:sldMk cId="3689318898" sldId="1620"/>
            <ac:spMk id="23" creationId="{23C4BBFE-6F39-4E47-B0ED-EF8CEC04A066}"/>
          </ac:spMkLst>
        </pc:spChg>
        <pc:spChg chg="mod">
          <ac:chgData name="Lacey Butler" userId="faf0500f-2275-4139-996d-e89c710b1c13" providerId="ADAL" clId="{F88AC98E-80FC-9645-A443-588BC855322A}" dt="2019-10-02T17:18:50.702" v="29" actId="255"/>
          <ac:spMkLst>
            <pc:docMk/>
            <pc:sldMk cId="3689318898" sldId="1620"/>
            <ac:spMk id="59" creationId="{839DA220-10DF-4B7D-B50D-D4E123756C38}"/>
          </ac:spMkLst>
        </pc:spChg>
        <pc:spChg chg="mod">
          <ac:chgData name="Lacey Butler" userId="faf0500f-2275-4139-996d-e89c710b1c13" providerId="ADAL" clId="{F88AC98E-80FC-9645-A443-588BC855322A}" dt="2019-10-02T17:18:50.702" v="29" actId="255"/>
          <ac:spMkLst>
            <pc:docMk/>
            <pc:sldMk cId="3689318898" sldId="1620"/>
            <ac:spMk id="60" creationId="{442227E4-A599-4F8C-BA9B-1DB446CF9154}"/>
          </ac:spMkLst>
        </pc:spChg>
        <pc:spChg chg="mod">
          <ac:chgData name="Lacey Butler" userId="faf0500f-2275-4139-996d-e89c710b1c13" providerId="ADAL" clId="{F88AC98E-80FC-9645-A443-588BC855322A}" dt="2019-10-02T17:18:50.702" v="29" actId="255"/>
          <ac:spMkLst>
            <pc:docMk/>
            <pc:sldMk cId="3689318898" sldId="1620"/>
            <ac:spMk id="62" creationId="{647D0F81-D96D-42AA-9826-D8F8EC32BFE7}"/>
          </ac:spMkLst>
        </pc:spChg>
      </pc:sldChg>
      <pc:sldChg chg="modSp">
        <pc:chgData name="Lacey Butler" userId="faf0500f-2275-4139-996d-e89c710b1c13" providerId="ADAL" clId="{F88AC98E-80FC-9645-A443-588BC855322A}" dt="2019-10-02T17:19:03.977" v="30" actId="255"/>
        <pc:sldMkLst>
          <pc:docMk/>
          <pc:sldMk cId="2560777322" sldId="1621"/>
        </pc:sldMkLst>
        <pc:spChg chg="mod">
          <ac:chgData name="Lacey Butler" userId="faf0500f-2275-4139-996d-e89c710b1c13" providerId="ADAL" clId="{F88AC98E-80FC-9645-A443-588BC855322A}" dt="2019-10-02T17:19:03.977" v="30" actId="255"/>
          <ac:spMkLst>
            <pc:docMk/>
            <pc:sldMk cId="2560777322" sldId="1621"/>
            <ac:spMk id="4" creationId="{F287F9F6-7F15-4BC1-A084-C5448EC9F7B0}"/>
          </ac:spMkLst>
        </pc:spChg>
        <pc:spChg chg="mod">
          <ac:chgData name="Lacey Butler" userId="faf0500f-2275-4139-996d-e89c710b1c13" providerId="ADAL" clId="{F88AC98E-80FC-9645-A443-588BC855322A}" dt="2019-10-02T17:19:03.977" v="30" actId="255"/>
          <ac:spMkLst>
            <pc:docMk/>
            <pc:sldMk cId="2560777322" sldId="1621"/>
            <ac:spMk id="5" creationId="{6A239C19-C664-4B89-A500-BC8EE9B5121A}"/>
          </ac:spMkLst>
        </pc:spChg>
        <pc:spChg chg="mod">
          <ac:chgData name="Lacey Butler" userId="faf0500f-2275-4139-996d-e89c710b1c13" providerId="ADAL" clId="{F88AC98E-80FC-9645-A443-588BC855322A}" dt="2019-10-02T17:19:03.977" v="30" actId="255"/>
          <ac:spMkLst>
            <pc:docMk/>
            <pc:sldMk cId="2560777322" sldId="1621"/>
            <ac:spMk id="7" creationId="{839F3162-A3C8-4BA8-91EA-7EB4BAA2726C}"/>
          </ac:spMkLst>
        </pc:spChg>
        <pc:spChg chg="mod">
          <ac:chgData name="Lacey Butler" userId="faf0500f-2275-4139-996d-e89c710b1c13" providerId="ADAL" clId="{F88AC98E-80FC-9645-A443-588BC855322A}" dt="2019-10-02T17:19:03.977" v="30" actId="255"/>
          <ac:spMkLst>
            <pc:docMk/>
            <pc:sldMk cId="2560777322" sldId="1621"/>
            <ac:spMk id="8" creationId="{56CC6AE4-1AEE-4E00-8BD3-DF39AE2DD2EF}"/>
          </ac:spMkLst>
        </pc:spChg>
        <pc:spChg chg="mod">
          <ac:chgData name="Lacey Butler" userId="faf0500f-2275-4139-996d-e89c710b1c13" providerId="ADAL" clId="{F88AC98E-80FC-9645-A443-588BC855322A}" dt="2019-10-02T17:19:03.977" v="30" actId="255"/>
          <ac:spMkLst>
            <pc:docMk/>
            <pc:sldMk cId="2560777322" sldId="1621"/>
            <ac:spMk id="9" creationId="{CA4255C6-81F8-46DB-97DC-03E4A2CCFE6C}"/>
          </ac:spMkLst>
        </pc:spChg>
        <pc:spChg chg="mod">
          <ac:chgData name="Lacey Butler" userId="faf0500f-2275-4139-996d-e89c710b1c13" providerId="ADAL" clId="{F88AC98E-80FC-9645-A443-588BC855322A}" dt="2019-10-02T17:19:03.977" v="30" actId="255"/>
          <ac:spMkLst>
            <pc:docMk/>
            <pc:sldMk cId="2560777322" sldId="1621"/>
            <ac:spMk id="10" creationId="{CEE1E8AA-9576-4505-BEBE-23DB2A686E07}"/>
          </ac:spMkLst>
        </pc:spChg>
        <pc:spChg chg="mod">
          <ac:chgData name="Lacey Butler" userId="faf0500f-2275-4139-996d-e89c710b1c13" providerId="ADAL" clId="{F88AC98E-80FC-9645-A443-588BC855322A}" dt="2019-10-02T17:19:03.977" v="30" actId="255"/>
          <ac:spMkLst>
            <pc:docMk/>
            <pc:sldMk cId="2560777322" sldId="1621"/>
            <ac:spMk id="11" creationId="{A5AEC3EB-4122-421D-A84D-33812C87DBC9}"/>
          </ac:spMkLst>
        </pc:spChg>
        <pc:spChg chg="mod">
          <ac:chgData name="Lacey Butler" userId="faf0500f-2275-4139-996d-e89c710b1c13" providerId="ADAL" clId="{F88AC98E-80FC-9645-A443-588BC855322A}" dt="2019-10-02T17:19:03.977" v="30" actId="255"/>
          <ac:spMkLst>
            <pc:docMk/>
            <pc:sldMk cId="2560777322" sldId="1621"/>
            <ac:spMk id="12" creationId="{8CCC9ACB-4C34-4FF6-9934-3116720DB428}"/>
          </ac:spMkLst>
        </pc:spChg>
        <pc:spChg chg="mod">
          <ac:chgData name="Lacey Butler" userId="faf0500f-2275-4139-996d-e89c710b1c13" providerId="ADAL" clId="{F88AC98E-80FC-9645-A443-588BC855322A}" dt="2019-10-02T17:19:03.977" v="30" actId="255"/>
          <ac:spMkLst>
            <pc:docMk/>
            <pc:sldMk cId="2560777322" sldId="1621"/>
            <ac:spMk id="18" creationId="{91DE1214-68A8-447A-BE29-FD312D915C7B}"/>
          </ac:spMkLst>
        </pc:spChg>
        <pc:spChg chg="mod">
          <ac:chgData name="Lacey Butler" userId="faf0500f-2275-4139-996d-e89c710b1c13" providerId="ADAL" clId="{F88AC98E-80FC-9645-A443-588BC855322A}" dt="2019-10-02T17:19:03.977" v="30" actId="255"/>
          <ac:spMkLst>
            <pc:docMk/>
            <pc:sldMk cId="2560777322" sldId="1621"/>
            <ac:spMk id="19" creationId="{BE59C1B8-AD30-4786-A114-B88892011849}"/>
          </ac:spMkLst>
        </pc:spChg>
        <pc:spChg chg="mod">
          <ac:chgData name="Lacey Butler" userId="faf0500f-2275-4139-996d-e89c710b1c13" providerId="ADAL" clId="{F88AC98E-80FC-9645-A443-588BC855322A}" dt="2019-10-02T17:19:03.977" v="30" actId="255"/>
          <ac:spMkLst>
            <pc:docMk/>
            <pc:sldMk cId="2560777322" sldId="1621"/>
            <ac:spMk id="21" creationId="{42D2EE24-2592-4DEF-B6F1-8752AB9D0AE8}"/>
          </ac:spMkLst>
        </pc:spChg>
        <pc:spChg chg="mod">
          <ac:chgData name="Lacey Butler" userId="faf0500f-2275-4139-996d-e89c710b1c13" providerId="ADAL" clId="{F88AC98E-80FC-9645-A443-588BC855322A}" dt="2019-10-02T17:19:03.977" v="30" actId="255"/>
          <ac:spMkLst>
            <pc:docMk/>
            <pc:sldMk cId="2560777322" sldId="1621"/>
            <ac:spMk id="29" creationId="{41DE8C3B-2823-441F-A011-597ADCAE1604}"/>
          </ac:spMkLst>
        </pc:spChg>
        <pc:spChg chg="mod">
          <ac:chgData name="Lacey Butler" userId="faf0500f-2275-4139-996d-e89c710b1c13" providerId="ADAL" clId="{F88AC98E-80FC-9645-A443-588BC855322A}" dt="2019-10-02T17:19:03.977" v="30" actId="255"/>
          <ac:spMkLst>
            <pc:docMk/>
            <pc:sldMk cId="2560777322" sldId="1621"/>
            <ac:spMk id="31" creationId="{CE3B2ABB-105B-4512-84C0-27F251519E7C}"/>
          </ac:spMkLst>
        </pc:spChg>
        <pc:spChg chg="mod">
          <ac:chgData name="Lacey Butler" userId="faf0500f-2275-4139-996d-e89c710b1c13" providerId="ADAL" clId="{F88AC98E-80FC-9645-A443-588BC855322A}" dt="2019-10-02T17:19:03.977" v="30" actId="255"/>
          <ac:spMkLst>
            <pc:docMk/>
            <pc:sldMk cId="2560777322" sldId="1621"/>
            <ac:spMk id="33" creationId="{BD06AC4F-764F-4407-B0F7-3A2495D18038}"/>
          </ac:spMkLst>
        </pc:spChg>
      </pc:sldChg>
      <pc:sldChg chg="mod modShow">
        <pc:chgData name="Lacey Butler" userId="faf0500f-2275-4139-996d-e89c710b1c13" providerId="ADAL" clId="{F88AC98E-80FC-9645-A443-588BC855322A}" dt="2019-10-02T17:14:49.845" v="1" actId="729"/>
        <pc:sldMkLst>
          <pc:docMk/>
          <pc:sldMk cId="2639379867" sldId="1720"/>
        </pc:sldMkLst>
      </pc:sldChg>
      <pc:sldChg chg="modSp">
        <pc:chgData name="Lacey Butler" userId="faf0500f-2275-4139-996d-e89c710b1c13" providerId="ADAL" clId="{F88AC98E-80FC-9645-A443-588BC855322A}" dt="2019-10-02T17:21:28.854" v="50" actId="255"/>
        <pc:sldMkLst>
          <pc:docMk/>
          <pc:sldMk cId="798599588" sldId="1917"/>
        </pc:sldMkLst>
        <pc:spChg chg="mod">
          <ac:chgData name="Lacey Butler" userId="faf0500f-2275-4139-996d-e89c710b1c13" providerId="ADAL" clId="{F88AC98E-80FC-9645-A443-588BC855322A}" dt="2019-10-02T17:21:28.854" v="50" actId="255"/>
          <ac:spMkLst>
            <pc:docMk/>
            <pc:sldMk cId="798599588" sldId="1917"/>
            <ac:spMk id="22"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41"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57"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60"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61"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124"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142" creationId="{00000000-0000-0000-0000-000000000000}"/>
          </ac:spMkLst>
        </pc:spChg>
        <pc:grpChg chg="mod">
          <ac:chgData name="Lacey Butler" userId="faf0500f-2275-4139-996d-e89c710b1c13" providerId="ADAL" clId="{F88AC98E-80FC-9645-A443-588BC855322A}" dt="2019-10-02T17:21:28.854" v="50" actId="255"/>
          <ac:grpSpMkLst>
            <pc:docMk/>
            <pc:sldMk cId="798599588" sldId="1917"/>
            <ac:grpSpMk id="6" creationId="{00000000-0000-0000-0000-000000000000}"/>
          </ac:grpSpMkLst>
        </pc:grpChg>
        <pc:grpChg chg="mod">
          <ac:chgData name="Lacey Butler" userId="faf0500f-2275-4139-996d-e89c710b1c13" providerId="ADAL" clId="{F88AC98E-80FC-9645-A443-588BC855322A}" dt="2019-10-02T17:21:28.854" v="50" actId="255"/>
          <ac:grpSpMkLst>
            <pc:docMk/>
            <pc:sldMk cId="798599588" sldId="1917"/>
            <ac:grpSpMk id="7" creationId="{FB567B7E-5E7F-4EEF-9B09-52395C7B147D}"/>
          </ac:grpSpMkLst>
        </pc:grpChg>
        <pc:grpChg chg="mod">
          <ac:chgData name="Lacey Butler" userId="faf0500f-2275-4139-996d-e89c710b1c13" providerId="ADAL" clId="{F88AC98E-80FC-9645-A443-588BC855322A}" dt="2019-10-02T17:21:26.571" v="49" actId="255"/>
          <ac:grpSpMkLst>
            <pc:docMk/>
            <pc:sldMk cId="798599588" sldId="1917"/>
            <ac:grpSpMk id="80" creationId="{00000000-0000-0000-0000-000000000000}"/>
          </ac:grpSpMkLst>
        </pc:grpChg>
        <pc:grpChg chg="mod">
          <ac:chgData name="Lacey Butler" userId="faf0500f-2275-4139-996d-e89c710b1c13" providerId="ADAL" clId="{F88AC98E-80FC-9645-A443-588BC855322A}" dt="2019-10-02T17:21:28.854" v="50" actId="255"/>
          <ac:grpSpMkLst>
            <pc:docMk/>
            <pc:sldMk cId="798599588" sldId="1917"/>
            <ac:grpSpMk id="123" creationId="{00000000-0000-0000-0000-000000000000}"/>
          </ac:grpSpMkLst>
        </pc:grpChg>
        <pc:grpChg chg="mod">
          <ac:chgData name="Lacey Butler" userId="faf0500f-2275-4139-996d-e89c710b1c13" providerId="ADAL" clId="{F88AC98E-80FC-9645-A443-588BC855322A}" dt="2019-10-02T17:21:28.854" v="50" actId="255"/>
          <ac:grpSpMkLst>
            <pc:docMk/>
            <pc:sldMk cId="798599588" sldId="1917"/>
            <ac:grpSpMk id="126" creationId="{00000000-0000-0000-0000-000000000000}"/>
          </ac:grpSpMkLst>
        </pc:grpChg>
        <pc:grpChg chg="mod">
          <ac:chgData name="Lacey Butler" userId="faf0500f-2275-4139-996d-e89c710b1c13" providerId="ADAL" clId="{F88AC98E-80FC-9645-A443-588BC855322A}" dt="2019-10-02T17:21:26.571" v="49" actId="255"/>
          <ac:grpSpMkLst>
            <pc:docMk/>
            <pc:sldMk cId="798599588" sldId="1917"/>
            <ac:grpSpMk id="157" creationId="{00000000-0000-0000-0000-000000000000}"/>
          </ac:grpSpMkLst>
        </pc:grpChg>
        <pc:picChg chg="mod">
          <ac:chgData name="Lacey Butler" userId="faf0500f-2275-4139-996d-e89c710b1c13" providerId="ADAL" clId="{F88AC98E-80FC-9645-A443-588BC855322A}" dt="2019-10-02T17:21:26.571" v="49" actId="255"/>
          <ac:picMkLst>
            <pc:docMk/>
            <pc:sldMk cId="798599588" sldId="1917"/>
            <ac:picMk id="3" creationId="{4585375A-CD4D-4DD0-B6A5-ED0837B62873}"/>
          </ac:picMkLst>
        </pc:picChg>
        <pc:picChg chg="mod">
          <ac:chgData name="Lacey Butler" userId="faf0500f-2275-4139-996d-e89c710b1c13" providerId="ADAL" clId="{F88AC98E-80FC-9645-A443-588BC855322A}" dt="2019-10-02T17:21:26.571" v="49" actId="255"/>
          <ac:picMkLst>
            <pc:docMk/>
            <pc:sldMk cId="798599588" sldId="1917"/>
            <ac:picMk id="5" creationId="{D1900456-8116-48F1-80C6-F76E3DE48CEF}"/>
          </ac:picMkLst>
        </pc:picChg>
        <pc:picChg chg="mod">
          <ac:chgData name="Lacey Butler" userId="faf0500f-2275-4139-996d-e89c710b1c13" providerId="ADAL" clId="{F88AC98E-80FC-9645-A443-588BC855322A}" dt="2019-10-02T17:21:26.571" v="49" actId="255"/>
          <ac:picMkLst>
            <pc:docMk/>
            <pc:sldMk cId="798599588" sldId="1917"/>
            <ac:picMk id="63" creationId="{00000000-0000-0000-0000-000000000000}"/>
          </ac:picMkLst>
        </pc:picChg>
        <pc:picChg chg="mod">
          <ac:chgData name="Lacey Butler" userId="faf0500f-2275-4139-996d-e89c710b1c13" providerId="ADAL" clId="{F88AC98E-80FC-9645-A443-588BC855322A}" dt="2019-10-02T17:21:26.571" v="49" actId="255"/>
          <ac:picMkLst>
            <pc:docMk/>
            <pc:sldMk cId="798599588" sldId="1917"/>
            <ac:picMk id="73" creationId="{105A6B3C-7B80-4EC4-8A1D-BC81D33E572A}"/>
          </ac:picMkLst>
        </pc:picChg>
        <pc:picChg chg="mod">
          <ac:chgData name="Lacey Butler" userId="faf0500f-2275-4139-996d-e89c710b1c13" providerId="ADAL" clId="{F88AC98E-80FC-9645-A443-588BC855322A}" dt="2019-10-02T17:21:26.571" v="49" actId="255"/>
          <ac:picMkLst>
            <pc:docMk/>
            <pc:sldMk cId="798599588" sldId="1917"/>
            <ac:picMk id="75" creationId="{00000000-0000-0000-0000-000000000000}"/>
          </ac:picMkLst>
        </pc:picChg>
        <pc:picChg chg="mod">
          <ac:chgData name="Lacey Butler" userId="faf0500f-2275-4139-996d-e89c710b1c13" providerId="ADAL" clId="{F88AC98E-80FC-9645-A443-588BC855322A}" dt="2019-10-02T17:21:26.571" v="49" actId="255"/>
          <ac:picMkLst>
            <pc:docMk/>
            <pc:sldMk cId="798599588" sldId="1917"/>
            <ac:picMk id="168" creationId="{00000000-0000-0000-0000-000000000000}"/>
          </ac:picMkLst>
        </pc:picChg>
        <pc:picChg chg="mod">
          <ac:chgData name="Lacey Butler" userId="faf0500f-2275-4139-996d-e89c710b1c13" providerId="ADAL" clId="{F88AC98E-80FC-9645-A443-588BC855322A}" dt="2019-10-02T17:21:26.571" v="49" actId="255"/>
          <ac:picMkLst>
            <pc:docMk/>
            <pc:sldMk cId="798599588" sldId="1917"/>
            <ac:picMk id="1028" creationId="{00000000-0000-0000-0000-000000000000}"/>
          </ac:picMkLst>
        </pc:picChg>
        <pc:cxnChg chg="mod">
          <ac:chgData name="Lacey Butler" userId="faf0500f-2275-4139-996d-e89c710b1c13" providerId="ADAL" clId="{F88AC98E-80FC-9645-A443-588BC855322A}" dt="2019-10-02T17:21:26.571" v="49" actId="255"/>
          <ac:cxnSpMkLst>
            <pc:docMk/>
            <pc:sldMk cId="798599588" sldId="1917"/>
            <ac:cxnSpMk id="76" creationId="{00000000-0000-0000-0000-000000000000}"/>
          </ac:cxnSpMkLst>
        </pc:cxnChg>
      </pc:sldChg>
      <pc:sldChg chg="modSp">
        <pc:chgData name="Lacey Butler" userId="faf0500f-2275-4139-996d-e89c710b1c13" providerId="ADAL" clId="{F88AC98E-80FC-9645-A443-588BC855322A}" dt="2019-10-02T17:26:36.653" v="155" actId="2711"/>
        <pc:sldMkLst>
          <pc:docMk/>
          <pc:sldMk cId="3986088038" sldId="1918"/>
        </pc:sldMkLst>
        <pc:spChg chg="mod">
          <ac:chgData name="Lacey Butler" userId="faf0500f-2275-4139-996d-e89c710b1c13" providerId="ADAL" clId="{F88AC98E-80FC-9645-A443-588BC855322A}" dt="2019-10-02T17:22:55.820" v="54" actId="255"/>
          <ac:spMkLst>
            <pc:docMk/>
            <pc:sldMk cId="3986088038" sldId="1918"/>
            <ac:spMk id="178" creationId="{FA68FF64-95DD-4C4A-91EA-A04F26201484}"/>
          </ac:spMkLst>
        </pc:spChg>
        <pc:spChg chg="mod">
          <ac:chgData name="Lacey Butler" userId="faf0500f-2275-4139-996d-e89c710b1c13" providerId="ADAL" clId="{F88AC98E-80FC-9645-A443-588BC855322A}" dt="2019-10-02T17:23:20.153" v="58" actId="1076"/>
          <ac:spMkLst>
            <pc:docMk/>
            <pc:sldMk cId="3986088038" sldId="1918"/>
            <ac:spMk id="183" creationId="{3EEC0DB7-20F8-43CB-92BC-6EC3909E0F6B}"/>
          </ac:spMkLst>
        </pc:spChg>
        <pc:spChg chg="mod">
          <ac:chgData name="Lacey Butler" userId="faf0500f-2275-4139-996d-e89c710b1c13" providerId="ADAL" clId="{F88AC98E-80FC-9645-A443-588BC855322A}" dt="2019-10-02T17:22:55.820" v="54" actId="255"/>
          <ac:spMkLst>
            <pc:docMk/>
            <pc:sldMk cId="3986088038" sldId="1918"/>
            <ac:spMk id="197" creationId="{88D8F35F-24A6-4314-A0B8-BA0E9C144A71}"/>
          </ac:spMkLst>
        </pc:spChg>
        <pc:spChg chg="mod">
          <ac:chgData name="Lacey Butler" userId="faf0500f-2275-4139-996d-e89c710b1c13" providerId="ADAL" clId="{F88AC98E-80FC-9645-A443-588BC855322A}" dt="2019-10-02T17:22:55.820" v="54" actId="255"/>
          <ac:spMkLst>
            <pc:docMk/>
            <pc:sldMk cId="3986088038" sldId="1918"/>
            <ac:spMk id="198" creationId="{2D276993-1729-4291-9760-8E6A84264BAE}"/>
          </ac:spMkLst>
        </pc:spChg>
        <pc:spChg chg="mod">
          <ac:chgData name="Lacey Butler" userId="faf0500f-2275-4139-996d-e89c710b1c13" providerId="ADAL" clId="{F88AC98E-80FC-9645-A443-588BC855322A}" dt="2019-10-02T17:22:55.820" v="54" actId="255"/>
          <ac:spMkLst>
            <pc:docMk/>
            <pc:sldMk cId="3986088038" sldId="1918"/>
            <ac:spMk id="199" creationId="{3EEE18A2-BBDB-484E-9A2B-90522B5ED908}"/>
          </ac:spMkLst>
        </pc:spChg>
        <pc:spChg chg="mod">
          <ac:chgData name="Lacey Butler" userId="faf0500f-2275-4139-996d-e89c710b1c13" providerId="ADAL" clId="{F88AC98E-80FC-9645-A443-588BC855322A}" dt="2019-10-02T17:22:55.820" v="54" actId="255"/>
          <ac:spMkLst>
            <pc:docMk/>
            <pc:sldMk cId="3986088038" sldId="1918"/>
            <ac:spMk id="201" creationId="{02C015A2-2D31-4CF1-BE1E-C001847F6FC5}"/>
          </ac:spMkLst>
        </pc:spChg>
        <pc:spChg chg="mod">
          <ac:chgData name="Lacey Butler" userId="faf0500f-2275-4139-996d-e89c710b1c13" providerId="ADAL" clId="{F88AC98E-80FC-9645-A443-588BC855322A}" dt="2019-10-02T17:22:55.820" v="54" actId="255"/>
          <ac:spMkLst>
            <pc:docMk/>
            <pc:sldMk cId="3986088038" sldId="1918"/>
            <ac:spMk id="202" creationId="{F8A0E9F1-F7AE-4240-A91D-8E80440578D6}"/>
          </ac:spMkLst>
        </pc:spChg>
        <pc:grpChg chg="mod">
          <ac:chgData name="Lacey Butler" userId="faf0500f-2275-4139-996d-e89c710b1c13" providerId="ADAL" clId="{F88AC98E-80FC-9645-A443-588BC855322A}" dt="2019-10-02T17:26:36.653" v="155" actId="2711"/>
          <ac:grpSpMkLst>
            <pc:docMk/>
            <pc:sldMk cId="3986088038" sldId="1918"/>
            <ac:grpSpMk id="3" creationId="{C8AB6D2C-44E8-471D-B548-E0BE7A58F8DA}"/>
          </ac:grpSpMkLst>
        </pc:grpChg>
        <pc:grpChg chg="mod">
          <ac:chgData name="Lacey Butler" userId="faf0500f-2275-4139-996d-e89c710b1c13" providerId="ADAL" clId="{F88AC98E-80FC-9645-A443-588BC855322A}" dt="2019-10-02T17:26:36.653" v="155" actId="2711"/>
          <ac:grpSpMkLst>
            <pc:docMk/>
            <pc:sldMk cId="3986088038" sldId="1918"/>
            <ac:grpSpMk id="6" creationId="{AFE43FE4-62AF-4BDA-8D2D-51C8A841611C}"/>
          </ac:grpSpMkLst>
        </pc:grpChg>
        <pc:grpChg chg="mod">
          <ac:chgData name="Lacey Butler" userId="faf0500f-2275-4139-996d-e89c710b1c13" providerId="ADAL" clId="{F88AC98E-80FC-9645-A443-588BC855322A}" dt="2019-10-02T17:26:36.653" v="155" actId="2711"/>
          <ac:grpSpMkLst>
            <pc:docMk/>
            <pc:sldMk cId="3986088038" sldId="1918"/>
            <ac:grpSpMk id="33" creationId="{C2A5E243-356B-4CF6-B58B-E67F50D648EE}"/>
          </ac:grpSpMkLst>
        </pc:grpChg>
        <pc:grpChg chg="mod">
          <ac:chgData name="Lacey Butler" userId="faf0500f-2275-4139-996d-e89c710b1c13" providerId="ADAL" clId="{F88AC98E-80FC-9645-A443-588BC855322A}" dt="2019-10-02T17:26:36.653" v="155" actId="2711"/>
          <ac:grpSpMkLst>
            <pc:docMk/>
            <pc:sldMk cId="3986088038" sldId="1918"/>
            <ac:grpSpMk id="67" creationId="{E70C4E35-FCCE-4804-A978-D7875CE3D972}"/>
          </ac:grpSpMkLst>
        </pc:grpChg>
        <pc:grpChg chg="mod">
          <ac:chgData name="Lacey Butler" userId="faf0500f-2275-4139-996d-e89c710b1c13" providerId="ADAL" clId="{F88AC98E-80FC-9645-A443-588BC855322A}" dt="2019-10-02T17:26:36.653" v="155" actId="2711"/>
          <ac:grpSpMkLst>
            <pc:docMk/>
            <pc:sldMk cId="3986088038" sldId="1918"/>
            <ac:grpSpMk id="179" creationId="{91BB053C-77B5-44B9-9DA0-F97AF0F794F2}"/>
          </ac:grpSpMkLst>
        </pc:grpChg>
        <pc:grpChg chg="mod">
          <ac:chgData name="Lacey Butler" userId="faf0500f-2275-4139-996d-e89c710b1c13" providerId="ADAL" clId="{F88AC98E-80FC-9645-A443-588BC855322A}" dt="2019-10-02T17:26:36.653" v="155" actId="2711"/>
          <ac:grpSpMkLst>
            <pc:docMk/>
            <pc:sldMk cId="3986088038" sldId="1918"/>
            <ac:grpSpMk id="203" creationId="{581D9769-3D30-4851-94A2-6FF4AE5B890B}"/>
          </ac:grpSpMkLst>
        </pc:grpChg>
      </pc:sldChg>
      <pc:sldChg chg="mod modShow">
        <pc:chgData name="Lacey Butler" userId="faf0500f-2275-4139-996d-e89c710b1c13" providerId="ADAL" clId="{F88AC98E-80FC-9645-A443-588BC855322A}" dt="2019-10-02T17:15:12.194" v="4" actId="729"/>
        <pc:sldMkLst>
          <pc:docMk/>
          <pc:sldMk cId="3551905253" sldId="2085"/>
        </pc:sldMkLst>
      </pc:sldChg>
      <pc:sldChg chg="modSp">
        <pc:chgData name="Lacey Butler" userId="faf0500f-2275-4139-996d-e89c710b1c13" providerId="ADAL" clId="{F88AC98E-80FC-9645-A443-588BC855322A}" dt="2019-10-02T17:15:24.119" v="7" actId="20577"/>
        <pc:sldMkLst>
          <pc:docMk/>
          <pc:sldMk cId="614978990" sldId="2111"/>
        </pc:sldMkLst>
        <pc:spChg chg="mod">
          <ac:chgData name="Lacey Butler" userId="faf0500f-2275-4139-996d-e89c710b1c13" providerId="ADAL" clId="{F88AC98E-80FC-9645-A443-588BC855322A}" dt="2019-10-02T17:15:24.119" v="7" actId="20577"/>
          <ac:spMkLst>
            <pc:docMk/>
            <pc:sldMk cId="614978990" sldId="2111"/>
            <ac:spMk id="5" creationId="{6F88C36C-D184-4AF5-92D2-A0DBD6B7A82C}"/>
          </ac:spMkLst>
        </pc:spChg>
      </pc:sldChg>
      <pc:sldChg chg="modSp">
        <pc:chgData name="Lacey Butler" userId="faf0500f-2275-4139-996d-e89c710b1c13" providerId="ADAL" clId="{F88AC98E-80FC-9645-A443-588BC855322A}" dt="2019-10-02T17:15:44.901" v="18" actId="20577"/>
        <pc:sldMkLst>
          <pc:docMk/>
          <pc:sldMk cId="2623293901" sldId="2113"/>
        </pc:sldMkLst>
        <pc:spChg chg="mod">
          <ac:chgData name="Lacey Butler" userId="faf0500f-2275-4139-996d-e89c710b1c13" providerId="ADAL" clId="{F88AC98E-80FC-9645-A443-588BC855322A}" dt="2019-10-02T17:15:35.108" v="13" actId="20577"/>
          <ac:spMkLst>
            <pc:docMk/>
            <pc:sldMk cId="2623293901" sldId="2113"/>
            <ac:spMk id="5" creationId="{D3A1AF4E-43AA-B244-BCA4-777B0BC9B0D1}"/>
          </ac:spMkLst>
        </pc:spChg>
        <pc:spChg chg="mod">
          <ac:chgData name="Lacey Butler" userId="faf0500f-2275-4139-996d-e89c710b1c13" providerId="ADAL" clId="{F88AC98E-80FC-9645-A443-588BC855322A}" dt="2019-10-02T17:15:44.901" v="18" actId="20577"/>
          <ac:spMkLst>
            <pc:docMk/>
            <pc:sldMk cId="2623293901" sldId="2113"/>
            <ac:spMk id="8" creationId="{A0810A63-FA19-CD49-9E57-ECDDFC118C3B}"/>
          </ac:spMkLst>
        </pc:spChg>
      </pc:sldChg>
      <pc:sldChg chg="modSp">
        <pc:chgData name="Lacey Butler" userId="faf0500f-2275-4139-996d-e89c710b1c13" providerId="ADAL" clId="{F88AC98E-80FC-9645-A443-588BC855322A}" dt="2019-10-02T17:20:49.231" v="48" actId="20577"/>
        <pc:sldMkLst>
          <pc:docMk/>
          <pc:sldMk cId="798031175" sldId="2116"/>
        </pc:sldMkLst>
        <pc:spChg chg="mod">
          <ac:chgData name="Lacey Butler" userId="faf0500f-2275-4139-996d-e89c710b1c13" providerId="ADAL" clId="{F88AC98E-80FC-9645-A443-588BC855322A}" dt="2019-10-02T17:20:49.231" v="48" actId="20577"/>
          <ac:spMkLst>
            <pc:docMk/>
            <pc:sldMk cId="798031175" sldId="2116"/>
            <ac:spMk id="6" creationId="{CE9A5841-E2D6-2946-8FD4-D5BE6A734D82}"/>
          </ac:spMkLst>
        </pc:spChg>
      </pc:sldChg>
      <pc:sldChg chg="addSp delSp modSp">
        <pc:chgData name="Lacey Butler" userId="faf0500f-2275-4139-996d-e89c710b1c13" providerId="ADAL" clId="{F88AC98E-80FC-9645-A443-588BC855322A}" dt="2019-10-02T17:19:31.451" v="35" actId="255"/>
        <pc:sldMkLst>
          <pc:docMk/>
          <pc:sldMk cId="3144088719" sldId="2119"/>
        </pc:sldMkLst>
        <pc:spChg chg="add del mod">
          <ac:chgData name="Lacey Butler" userId="faf0500f-2275-4139-996d-e89c710b1c13" providerId="ADAL" clId="{F88AC98E-80FC-9645-A443-588BC855322A}" dt="2019-10-02T17:19:15.217" v="33"/>
          <ac:spMkLst>
            <pc:docMk/>
            <pc:sldMk cId="3144088719" sldId="2119"/>
            <ac:spMk id="2" creationId="{6C08DEDB-B0DB-4E46-9362-89BAC45512D2}"/>
          </ac:spMkLst>
        </pc:spChg>
        <pc:grpChg chg="mod">
          <ac:chgData name="Lacey Butler" userId="faf0500f-2275-4139-996d-e89c710b1c13" providerId="ADAL" clId="{F88AC98E-80FC-9645-A443-588BC855322A}" dt="2019-10-02T17:19:19.893" v="34" actId="255"/>
          <ac:grpSpMkLst>
            <pc:docMk/>
            <pc:sldMk cId="3144088719" sldId="2119"/>
            <ac:grpSpMk id="31" creationId="{717F0D13-C4BD-4727-B074-E0A61CD1E67B}"/>
          </ac:grpSpMkLst>
        </pc:grpChg>
        <pc:grpChg chg="mod">
          <ac:chgData name="Lacey Butler" userId="faf0500f-2275-4139-996d-e89c710b1c13" providerId="ADAL" clId="{F88AC98E-80FC-9645-A443-588BC855322A}" dt="2019-10-02T17:19:31.451" v="35" actId="255"/>
          <ac:grpSpMkLst>
            <pc:docMk/>
            <pc:sldMk cId="3144088719" sldId="2119"/>
            <ac:grpSpMk id="41" creationId="{F80E15CF-780A-4F4D-BC36-EC66AFAB317D}"/>
          </ac:grpSpMkLst>
        </pc:grpChg>
        <pc:grpChg chg="mod">
          <ac:chgData name="Lacey Butler" userId="faf0500f-2275-4139-996d-e89c710b1c13" providerId="ADAL" clId="{F88AC98E-80FC-9645-A443-588BC855322A}" dt="2019-10-02T17:19:19.893" v="34" actId="255"/>
          <ac:grpSpMkLst>
            <pc:docMk/>
            <pc:sldMk cId="3144088719" sldId="2119"/>
            <ac:grpSpMk id="54" creationId="{BEDFECEE-1F4F-42FB-AB7C-6AF579F485E8}"/>
          </ac:grpSpMkLst>
        </pc:grpChg>
        <pc:grpChg chg="mod">
          <ac:chgData name="Lacey Butler" userId="faf0500f-2275-4139-996d-e89c710b1c13" providerId="ADAL" clId="{F88AC98E-80FC-9645-A443-588BC855322A}" dt="2019-10-02T17:19:19.893" v="34" actId="255"/>
          <ac:grpSpMkLst>
            <pc:docMk/>
            <pc:sldMk cId="3144088719" sldId="2119"/>
            <ac:grpSpMk id="58" creationId="{67B06F05-FA45-49F3-AA24-9BE1F68D4831}"/>
          </ac:grpSpMkLst>
        </pc:grpChg>
      </pc:sldChg>
      <pc:sldChg chg="modSp">
        <pc:chgData name="Lacey Butler" userId="faf0500f-2275-4139-996d-e89c710b1c13" providerId="ADAL" clId="{F88AC98E-80FC-9645-A443-588BC855322A}" dt="2019-10-02T17:20:33.320" v="44" actId="255"/>
        <pc:sldMkLst>
          <pc:docMk/>
          <pc:sldMk cId="2841235580" sldId="2120"/>
        </pc:sldMkLst>
        <pc:spChg chg="mod">
          <ac:chgData name="Lacey Butler" userId="faf0500f-2275-4139-996d-e89c710b1c13" providerId="ADAL" clId="{F88AC98E-80FC-9645-A443-588BC855322A}" dt="2019-10-02T17:19:45.927" v="36" actId="255"/>
          <ac:spMkLst>
            <pc:docMk/>
            <pc:sldMk cId="2841235580" sldId="2120"/>
            <ac:spMk id="3" creationId="{F30AC1D3-474F-4011-81B6-37AA42B337CA}"/>
          </ac:spMkLst>
        </pc:spChg>
        <pc:spChg chg="mod">
          <ac:chgData name="Lacey Butler" userId="faf0500f-2275-4139-996d-e89c710b1c13" providerId="ADAL" clId="{F88AC98E-80FC-9645-A443-588BC855322A}" dt="2019-10-02T17:19:45.927" v="36" actId="255"/>
          <ac:spMkLst>
            <pc:docMk/>
            <pc:sldMk cId="2841235580" sldId="2120"/>
            <ac:spMk id="16" creationId="{00000000-0000-0000-0000-000000000000}"/>
          </ac:spMkLst>
        </pc:spChg>
        <pc:spChg chg="mod">
          <ac:chgData name="Lacey Butler" userId="faf0500f-2275-4139-996d-e89c710b1c13" providerId="ADAL" clId="{F88AC98E-80FC-9645-A443-588BC855322A}" dt="2019-10-02T17:20:33.320" v="44" actId="255"/>
          <ac:spMkLst>
            <pc:docMk/>
            <pc:sldMk cId="2841235580" sldId="2120"/>
            <ac:spMk id="72" creationId="{2E6D62AC-4DD7-48DB-85B1-19777ED47C42}"/>
          </ac:spMkLst>
        </pc:spChg>
        <pc:spChg chg="mod">
          <ac:chgData name="Lacey Butler" userId="faf0500f-2275-4139-996d-e89c710b1c13" providerId="ADAL" clId="{F88AC98E-80FC-9645-A443-588BC855322A}" dt="2019-10-02T17:20:16.992" v="38" actId="255"/>
          <ac:spMkLst>
            <pc:docMk/>
            <pc:sldMk cId="2841235580" sldId="2120"/>
            <ac:spMk id="106" creationId="{00000000-0000-0000-0000-000000000000}"/>
          </ac:spMkLst>
        </pc:spChg>
        <pc:grpChg chg="mod">
          <ac:chgData name="Lacey Butler" userId="faf0500f-2275-4139-996d-e89c710b1c13" providerId="ADAL" clId="{F88AC98E-80FC-9645-A443-588BC855322A}" dt="2019-10-02T17:19:45.927" v="36" actId="255"/>
          <ac:grpSpMkLst>
            <pc:docMk/>
            <pc:sldMk cId="2841235580" sldId="2120"/>
            <ac:grpSpMk id="9" creationId="{01C07370-93F9-4248-84DE-5EDFA8FEBCB5}"/>
          </ac:grpSpMkLst>
        </pc:grpChg>
        <pc:grpChg chg="mod">
          <ac:chgData name="Lacey Butler" userId="faf0500f-2275-4139-996d-e89c710b1c13" providerId="ADAL" clId="{F88AC98E-80FC-9645-A443-588BC855322A}" dt="2019-10-02T17:19:45.927" v="36" actId="255"/>
          <ac:grpSpMkLst>
            <pc:docMk/>
            <pc:sldMk cId="2841235580" sldId="2120"/>
            <ac:grpSpMk id="36" creationId="{175652AA-13F9-4707-A9C6-B55726FC4687}"/>
          </ac:grpSpMkLst>
        </pc:grpChg>
        <pc:grpChg chg="mod">
          <ac:chgData name="Lacey Butler" userId="faf0500f-2275-4139-996d-e89c710b1c13" providerId="ADAL" clId="{F88AC98E-80FC-9645-A443-588BC855322A}" dt="2019-10-02T17:19:45.927" v="36" actId="255"/>
          <ac:grpSpMkLst>
            <pc:docMk/>
            <pc:sldMk cId="2841235580" sldId="2120"/>
            <ac:grpSpMk id="39" creationId="{7D77C0AF-F903-4B2A-9EA2-90E264AA40EA}"/>
          </ac:grpSpMkLst>
        </pc:grpChg>
        <pc:grpChg chg="mod">
          <ac:chgData name="Lacey Butler" userId="faf0500f-2275-4139-996d-e89c710b1c13" providerId="ADAL" clId="{F88AC98E-80FC-9645-A443-588BC855322A}" dt="2019-10-02T17:19:45.927" v="36" actId="255"/>
          <ac:grpSpMkLst>
            <pc:docMk/>
            <pc:sldMk cId="2841235580" sldId="2120"/>
            <ac:grpSpMk id="54" creationId="{1B25196E-D5E4-49A3-B071-864CAAE3863B}"/>
          </ac:grpSpMkLst>
        </pc:grpChg>
        <pc:grpChg chg="mod">
          <ac:chgData name="Lacey Butler" userId="faf0500f-2275-4139-996d-e89c710b1c13" providerId="ADAL" clId="{F88AC98E-80FC-9645-A443-588BC855322A}" dt="2019-10-02T17:19:45.927" v="36" actId="255"/>
          <ac:grpSpMkLst>
            <pc:docMk/>
            <pc:sldMk cId="2841235580" sldId="2120"/>
            <ac:grpSpMk id="79" creationId="{FD7A6A91-8AEF-44FA-B6FE-3C40FFEA9B3F}"/>
          </ac:grpSpMkLst>
        </pc:grpChg>
      </pc:sldChg>
      <pc:sldChg chg="modSp">
        <pc:chgData name="Lacey Butler" userId="faf0500f-2275-4139-996d-e89c710b1c13" providerId="ADAL" clId="{F88AC98E-80FC-9645-A443-588BC855322A}" dt="2019-10-02T17:26:56.705" v="157" actId="20577"/>
        <pc:sldMkLst>
          <pc:docMk/>
          <pc:sldMk cId="742451171" sldId="2128"/>
        </pc:sldMkLst>
        <pc:spChg chg="mod">
          <ac:chgData name="Lacey Butler" userId="faf0500f-2275-4139-996d-e89c710b1c13" providerId="ADAL" clId="{F88AC98E-80FC-9645-A443-588BC855322A}" dt="2019-10-02T17:26:56.705" v="157" actId="20577"/>
          <ac:spMkLst>
            <pc:docMk/>
            <pc:sldMk cId="742451171" sldId="2128"/>
            <ac:spMk id="3" creationId="{00000000-0000-0000-0000-000000000000}"/>
          </ac:spMkLst>
        </pc:spChg>
      </pc:sldChg>
      <pc:sldChg chg="modSp">
        <pc:chgData name="Lacey Butler" userId="faf0500f-2275-4139-996d-e89c710b1c13" providerId="ADAL" clId="{F88AC98E-80FC-9645-A443-588BC855322A}" dt="2019-10-02T17:22:04.481" v="53" actId="255"/>
        <pc:sldMkLst>
          <pc:docMk/>
          <pc:sldMk cId="948296824" sldId="2131"/>
        </pc:sldMkLst>
        <pc:spChg chg="mod">
          <ac:chgData name="Lacey Butler" userId="faf0500f-2275-4139-996d-e89c710b1c13" providerId="ADAL" clId="{F88AC98E-80FC-9645-A443-588BC855322A}" dt="2019-10-02T17:21:58.768" v="52" actId="14100"/>
          <ac:spMkLst>
            <pc:docMk/>
            <pc:sldMk cId="948296824" sldId="2131"/>
            <ac:spMk id="6" creationId="{E75C9AB4-A5C2-45F6-8447-AC63C6A9F768}"/>
          </ac:spMkLst>
        </pc:spChg>
        <pc:spChg chg="mod">
          <ac:chgData name="Lacey Butler" userId="faf0500f-2275-4139-996d-e89c710b1c13" providerId="ADAL" clId="{F88AC98E-80FC-9645-A443-588BC855322A}" dt="2019-10-02T17:22:04.481" v="53" actId="255"/>
          <ac:spMkLst>
            <pc:docMk/>
            <pc:sldMk cId="948296824" sldId="2131"/>
            <ac:spMk id="7" creationId="{F6D27764-1A7A-4AB7-B2A0-66B12D9DF5FA}"/>
          </ac:spMkLst>
        </pc:spChg>
        <pc:spChg chg="mod">
          <ac:chgData name="Lacey Butler" userId="faf0500f-2275-4139-996d-e89c710b1c13" providerId="ADAL" clId="{F88AC98E-80FC-9645-A443-588BC855322A}" dt="2019-10-02T17:22:04.481" v="53" actId="255"/>
          <ac:spMkLst>
            <pc:docMk/>
            <pc:sldMk cId="948296824" sldId="2131"/>
            <ac:spMk id="8" creationId="{ACA31C6D-54CE-42A9-A835-885E7CE87BD9}"/>
          </ac:spMkLst>
        </pc:spChg>
      </pc:sldChg>
      <pc:sldChg chg="add">
        <pc:chgData name="Lacey Butler" userId="faf0500f-2275-4139-996d-e89c710b1c13" providerId="ADAL" clId="{F88AC98E-80FC-9645-A443-588BC855322A}" dt="2019-10-02T17:13:28.543" v="0"/>
        <pc:sldMkLst>
          <pc:docMk/>
          <pc:sldMk cId="3224164888" sldId="4767"/>
        </pc:sldMkLst>
      </pc:sldChg>
      <pc:sldChg chg="add mod modShow">
        <pc:chgData name="Lacey Butler" userId="faf0500f-2275-4139-996d-e89c710b1c13" providerId="ADAL" clId="{F88AC98E-80FC-9645-A443-588BC855322A}" dt="2019-10-02T17:15:15.703" v="5" actId="729"/>
        <pc:sldMkLst>
          <pc:docMk/>
          <pc:sldMk cId="3236022502" sldId="4768"/>
        </pc:sldMkLst>
      </pc:sldChg>
      <pc:sldChg chg="add mod modShow">
        <pc:chgData name="Lacey Butler" userId="faf0500f-2275-4139-996d-e89c710b1c13" providerId="ADAL" clId="{F88AC98E-80FC-9645-A443-588BC855322A}" dt="2019-10-02T17:27:37.037" v="159" actId="729"/>
        <pc:sldMkLst>
          <pc:docMk/>
          <pc:sldMk cId="1137393468" sldId="4769"/>
        </pc:sldMkLst>
      </pc:sldChg>
      <pc:sldChg chg="modSp add mod modShow">
        <pc:chgData name="Lacey Butler" userId="faf0500f-2275-4139-996d-e89c710b1c13" providerId="ADAL" clId="{F88AC98E-80FC-9645-A443-588BC855322A}" dt="2019-10-02T17:28:31.473" v="179" actId="20577"/>
        <pc:sldMkLst>
          <pc:docMk/>
          <pc:sldMk cId="3008904055" sldId="4770"/>
        </pc:sldMkLst>
        <pc:spChg chg="mod">
          <ac:chgData name="Lacey Butler" userId="faf0500f-2275-4139-996d-e89c710b1c13" providerId="ADAL" clId="{F88AC98E-80FC-9645-A443-588BC855322A}" dt="2019-10-02T17:28:31.473" v="179" actId="20577"/>
          <ac:spMkLst>
            <pc:docMk/>
            <pc:sldMk cId="3008904055" sldId="4770"/>
            <ac:spMk id="11" creationId="{7890CE0F-8A76-4109-81A0-4BECFC436410}"/>
          </ac:spMkLst>
        </pc:spChg>
      </pc:sldChg>
    </pc:docChg>
  </pc:docChgLst>
  <pc:docChgLst>
    <pc:chgData name="Deidre Morrison" userId="S::demorr@microsoft.com::0be48267-3d66-4082-86bd-839bee4d594e" providerId="AD" clId="Web-{097674A3-A6E2-500C-25B2-4A52801C7015}"/>
    <pc:docChg chg="addSld delSld addMainMaster modSection">
      <pc:chgData name="Deidre Morrison" userId="S::demorr@microsoft.com::0be48267-3d66-4082-86bd-839bee4d594e" providerId="AD" clId="Web-{097674A3-A6E2-500C-25B2-4A52801C7015}" dt="2019-10-30T22:06:33.120" v="1"/>
      <pc:docMkLst>
        <pc:docMk/>
      </pc:docMkLst>
      <pc:sldChg chg="del">
        <pc:chgData name="Deidre Morrison" userId="S::demorr@microsoft.com::0be48267-3d66-4082-86bd-839bee4d594e" providerId="AD" clId="Web-{097674A3-A6E2-500C-25B2-4A52801C7015}" dt="2019-10-30T22:06:30.682" v="0"/>
        <pc:sldMkLst>
          <pc:docMk/>
          <pc:sldMk cId="1974068133" sldId="2125"/>
        </pc:sldMkLst>
      </pc:sldChg>
      <pc:sldChg chg="add">
        <pc:chgData name="Deidre Morrison" userId="S::demorr@microsoft.com::0be48267-3d66-4082-86bd-839bee4d594e" providerId="AD" clId="Web-{097674A3-A6E2-500C-25B2-4A52801C7015}" dt="2019-10-30T22:06:33.120" v="1"/>
        <pc:sldMkLst>
          <pc:docMk/>
          <pc:sldMk cId="418895466" sldId="2076136240"/>
        </pc:sldMkLst>
      </pc:sldChg>
      <pc:sldMasterChg chg="add addSldLayout">
        <pc:chgData name="Deidre Morrison" userId="S::demorr@microsoft.com::0be48267-3d66-4082-86bd-839bee4d594e" providerId="AD" clId="Web-{097674A3-A6E2-500C-25B2-4A52801C7015}" dt="2019-10-30T22:06:33.120" v="1"/>
        <pc:sldMasterMkLst>
          <pc:docMk/>
          <pc:sldMasterMk cId="2211543412" sldId="2147485062"/>
        </pc:sldMasterMkLst>
        <pc:sldLayoutChg chg="add">
          <pc:chgData name="Deidre Morrison" userId="S::demorr@microsoft.com::0be48267-3d66-4082-86bd-839bee4d594e" providerId="AD" clId="Web-{097674A3-A6E2-500C-25B2-4A52801C7015}" dt="2019-10-30T22:06:33.120" v="1"/>
          <pc:sldLayoutMkLst>
            <pc:docMk/>
            <pc:sldMasterMk cId="2211543412" sldId="2147485062"/>
            <pc:sldLayoutMk cId="971989634" sldId="2147485063"/>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544775120" sldId="2147485064"/>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799123972" sldId="2147485065"/>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987201579" sldId="2147485066"/>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424585933" sldId="2147485067"/>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003237295" sldId="2147485068"/>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508829118" sldId="2147485069"/>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725898569" sldId="2147485070"/>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843773666" sldId="2147485071"/>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728154678" sldId="2147485072"/>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518904268" sldId="2147485073"/>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142747191" sldId="2147485074"/>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807622436" sldId="2147485075"/>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639018419" sldId="2147485076"/>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153267317" sldId="2147485077"/>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316664809" sldId="2147485078"/>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247053598" sldId="2147485079"/>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899472141" sldId="2147485080"/>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383172322" sldId="2147485081"/>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09191762" sldId="2147485082"/>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225807936" sldId="2147485083"/>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742062712" sldId="2147485084"/>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223883344" sldId="2147485085"/>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48032759" sldId="2147485086"/>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4264759190" sldId="2147485087"/>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2667080" sldId="2147485088"/>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709417756" sldId="2147485089"/>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575601655" sldId="2147485090"/>
          </pc:sldLayoutMkLst>
        </pc:sldLayoutChg>
      </pc:sldMasterChg>
    </pc:docChg>
  </pc:docChgLst>
  <pc:docChgLst>
    <pc:chgData name="Frank Boucher" userId="dad1fedf-2f09-4f7f-ae87-7cf2e9fc4682" providerId="ADAL" clId="{4BDA33D8-3E4C-4FC6-8DF0-02EFBD9A665E}"/>
    <pc:docChg chg="undo redo custSel addSld delSld modSld modSection">
      <pc:chgData name="Frank Boucher" userId="dad1fedf-2f09-4f7f-ae87-7cf2e9fc4682" providerId="ADAL" clId="{4BDA33D8-3E4C-4FC6-8DF0-02EFBD9A665E}" dt="2019-10-09T18:00:18.123" v="7088" actId="20577"/>
      <pc:docMkLst>
        <pc:docMk/>
      </pc:docMkLst>
      <pc:sldChg chg="del">
        <pc:chgData name="Frank Boucher" userId="dad1fedf-2f09-4f7f-ae87-7cf2e9fc4682" providerId="ADAL" clId="{4BDA33D8-3E4C-4FC6-8DF0-02EFBD9A665E}" dt="2019-10-08T21:53:26.143" v="1042" actId="47"/>
        <pc:sldMkLst>
          <pc:docMk/>
          <pc:sldMk cId="2815043966" sldId="1527"/>
        </pc:sldMkLst>
      </pc:sldChg>
      <pc:sldChg chg="del">
        <pc:chgData name="Frank Boucher" userId="dad1fedf-2f09-4f7f-ae87-7cf2e9fc4682" providerId="ADAL" clId="{4BDA33D8-3E4C-4FC6-8DF0-02EFBD9A665E}" dt="2019-10-08T21:53:26.143" v="1042" actId="47"/>
        <pc:sldMkLst>
          <pc:docMk/>
          <pc:sldMk cId="3092108734" sldId="1529"/>
        </pc:sldMkLst>
      </pc:sldChg>
      <pc:sldChg chg="del">
        <pc:chgData name="Frank Boucher" userId="dad1fedf-2f09-4f7f-ae87-7cf2e9fc4682" providerId="ADAL" clId="{4BDA33D8-3E4C-4FC6-8DF0-02EFBD9A665E}" dt="2019-10-08T21:53:26.143" v="1042" actId="47"/>
        <pc:sldMkLst>
          <pc:docMk/>
          <pc:sldMk cId="2402828649" sldId="1532"/>
        </pc:sldMkLst>
      </pc:sldChg>
      <pc:sldChg chg="modNotesTx">
        <pc:chgData name="Frank Boucher" userId="dad1fedf-2f09-4f7f-ae87-7cf2e9fc4682" providerId="ADAL" clId="{4BDA33D8-3E4C-4FC6-8DF0-02EFBD9A665E}" dt="2019-10-08T23:47:31.091" v="1497" actId="20577"/>
        <pc:sldMkLst>
          <pc:docMk/>
          <pc:sldMk cId="1287800866" sldId="1619"/>
        </pc:sldMkLst>
      </pc:sldChg>
      <pc:sldChg chg="modNotesTx">
        <pc:chgData name="Frank Boucher" userId="dad1fedf-2f09-4f7f-ae87-7cf2e9fc4682" providerId="ADAL" clId="{4BDA33D8-3E4C-4FC6-8DF0-02EFBD9A665E}" dt="2019-10-09T00:01:34.285" v="1972" actId="20577"/>
        <pc:sldMkLst>
          <pc:docMk/>
          <pc:sldMk cId="3689318898" sldId="1620"/>
        </pc:sldMkLst>
      </pc:sldChg>
      <pc:sldChg chg="modNotesTx">
        <pc:chgData name="Frank Boucher" userId="dad1fedf-2f09-4f7f-ae87-7cf2e9fc4682" providerId="ADAL" clId="{4BDA33D8-3E4C-4FC6-8DF0-02EFBD9A665E}" dt="2019-10-09T00:09:51.101" v="2680" actId="6549"/>
        <pc:sldMkLst>
          <pc:docMk/>
          <pc:sldMk cId="2560777322" sldId="1621"/>
        </pc:sldMkLst>
      </pc:sldChg>
      <pc:sldChg chg="del">
        <pc:chgData name="Frank Boucher" userId="dad1fedf-2f09-4f7f-ae87-7cf2e9fc4682" providerId="ADAL" clId="{4BDA33D8-3E4C-4FC6-8DF0-02EFBD9A665E}" dt="2019-10-08T21:53:26.143" v="1042" actId="47"/>
        <pc:sldMkLst>
          <pc:docMk/>
          <pc:sldMk cId="737538867" sldId="1804"/>
        </pc:sldMkLst>
      </pc:sldChg>
      <pc:sldChg chg="del">
        <pc:chgData name="Frank Boucher" userId="dad1fedf-2f09-4f7f-ae87-7cf2e9fc4682" providerId="ADAL" clId="{4BDA33D8-3E4C-4FC6-8DF0-02EFBD9A665E}" dt="2019-10-08T21:53:26.143" v="1042" actId="47"/>
        <pc:sldMkLst>
          <pc:docMk/>
          <pc:sldMk cId="2694731678" sldId="1841"/>
        </pc:sldMkLst>
      </pc:sldChg>
      <pc:sldChg chg="del">
        <pc:chgData name="Frank Boucher" userId="dad1fedf-2f09-4f7f-ae87-7cf2e9fc4682" providerId="ADAL" clId="{4BDA33D8-3E4C-4FC6-8DF0-02EFBD9A665E}" dt="2019-10-08T21:53:26.143" v="1042" actId="47"/>
        <pc:sldMkLst>
          <pc:docMk/>
          <pc:sldMk cId="1351745267" sldId="1849"/>
        </pc:sldMkLst>
      </pc:sldChg>
      <pc:sldChg chg="del">
        <pc:chgData name="Frank Boucher" userId="dad1fedf-2f09-4f7f-ae87-7cf2e9fc4682" providerId="ADAL" clId="{4BDA33D8-3E4C-4FC6-8DF0-02EFBD9A665E}" dt="2019-10-08T21:53:26.143" v="1042" actId="47"/>
        <pc:sldMkLst>
          <pc:docMk/>
          <pc:sldMk cId="1160964940" sldId="1896"/>
        </pc:sldMkLst>
      </pc:sldChg>
      <pc:sldChg chg="modSp modNotesTx">
        <pc:chgData name="Frank Boucher" userId="dad1fedf-2f09-4f7f-ae87-7cf2e9fc4682" providerId="ADAL" clId="{4BDA33D8-3E4C-4FC6-8DF0-02EFBD9A665E}" dt="2019-10-09T00:44:45.410" v="4168" actId="20577"/>
        <pc:sldMkLst>
          <pc:docMk/>
          <pc:sldMk cId="3192902768" sldId="1909"/>
        </pc:sldMkLst>
        <pc:picChg chg="mod">
          <ac:chgData name="Frank Boucher" userId="dad1fedf-2f09-4f7f-ae87-7cf2e9fc4682" providerId="ADAL" clId="{4BDA33D8-3E4C-4FC6-8DF0-02EFBD9A665E}" dt="2019-10-08T21:42:39.094" v="119" actId="962"/>
          <ac:picMkLst>
            <pc:docMk/>
            <pc:sldMk cId="3192902768" sldId="1909"/>
            <ac:picMk id="5" creationId="{32B20FC9-BC1D-43A5-AB47-1B3987551D1F}"/>
          </ac:picMkLst>
        </pc:picChg>
      </pc:sldChg>
      <pc:sldChg chg="modSp modNotesTx">
        <pc:chgData name="Frank Boucher" userId="dad1fedf-2f09-4f7f-ae87-7cf2e9fc4682" providerId="ADAL" clId="{4BDA33D8-3E4C-4FC6-8DF0-02EFBD9A665E}" dt="2019-10-09T00:49:03.701" v="4579" actId="20577"/>
        <pc:sldMkLst>
          <pc:docMk/>
          <pc:sldMk cId="1984399700" sldId="1910"/>
        </pc:sldMkLst>
        <pc:picChg chg="mod">
          <ac:chgData name="Frank Boucher" userId="dad1fedf-2f09-4f7f-ae87-7cf2e9fc4682" providerId="ADAL" clId="{4BDA33D8-3E4C-4FC6-8DF0-02EFBD9A665E}" dt="2019-10-08T21:43:56.492" v="335" actId="962"/>
          <ac:picMkLst>
            <pc:docMk/>
            <pc:sldMk cId="1984399700" sldId="1910"/>
            <ac:picMk id="5" creationId="{C26CF669-9AC2-41E9-8800-535AB44D6BEC}"/>
          </ac:picMkLst>
        </pc:picChg>
      </pc:sldChg>
      <pc:sldChg chg="del">
        <pc:chgData name="Frank Boucher" userId="dad1fedf-2f09-4f7f-ae87-7cf2e9fc4682" providerId="ADAL" clId="{4BDA33D8-3E4C-4FC6-8DF0-02EFBD9A665E}" dt="2019-10-08T21:53:26.143" v="1042" actId="47"/>
        <pc:sldMkLst>
          <pc:docMk/>
          <pc:sldMk cId="4107298689" sldId="1941"/>
        </pc:sldMkLst>
      </pc:sldChg>
      <pc:sldChg chg="del">
        <pc:chgData name="Frank Boucher" userId="dad1fedf-2f09-4f7f-ae87-7cf2e9fc4682" providerId="ADAL" clId="{4BDA33D8-3E4C-4FC6-8DF0-02EFBD9A665E}" dt="2019-10-08T21:53:26.143" v="1042" actId="47"/>
        <pc:sldMkLst>
          <pc:docMk/>
          <pc:sldMk cId="568571793" sldId="1991"/>
        </pc:sldMkLst>
      </pc:sldChg>
      <pc:sldChg chg="del">
        <pc:chgData name="Frank Boucher" userId="dad1fedf-2f09-4f7f-ae87-7cf2e9fc4682" providerId="ADAL" clId="{4BDA33D8-3E4C-4FC6-8DF0-02EFBD9A665E}" dt="2019-10-08T21:53:26.143" v="1042" actId="47"/>
        <pc:sldMkLst>
          <pc:docMk/>
          <pc:sldMk cId="3117013438" sldId="1994"/>
        </pc:sldMkLst>
      </pc:sldChg>
      <pc:sldChg chg="del">
        <pc:chgData name="Frank Boucher" userId="dad1fedf-2f09-4f7f-ae87-7cf2e9fc4682" providerId="ADAL" clId="{4BDA33D8-3E4C-4FC6-8DF0-02EFBD9A665E}" dt="2019-10-08T21:53:26.143" v="1042" actId="47"/>
        <pc:sldMkLst>
          <pc:docMk/>
          <pc:sldMk cId="666734175" sldId="1995"/>
        </pc:sldMkLst>
      </pc:sldChg>
      <pc:sldChg chg="del">
        <pc:chgData name="Frank Boucher" userId="dad1fedf-2f09-4f7f-ae87-7cf2e9fc4682" providerId="ADAL" clId="{4BDA33D8-3E4C-4FC6-8DF0-02EFBD9A665E}" dt="2019-10-08T21:53:26.143" v="1042" actId="47"/>
        <pc:sldMkLst>
          <pc:docMk/>
          <pc:sldMk cId="2844493140" sldId="2042"/>
        </pc:sldMkLst>
      </pc:sldChg>
      <pc:sldChg chg="del">
        <pc:chgData name="Frank Boucher" userId="dad1fedf-2f09-4f7f-ae87-7cf2e9fc4682" providerId="ADAL" clId="{4BDA33D8-3E4C-4FC6-8DF0-02EFBD9A665E}" dt="2019-10-08T21:53:26.143" v="1042" actId="47"/>
        <pc:sldMkLst>
          <pc:docMk/>
          <pc:sldMk cId="2166103713" sldId="2043"/>
        </pc:sldMkLst>
      </pc:sldChg>
      <pc:sldChg chg="del">
        <pc:chgData name="Frank Boucher" userId="dad1fedf-2f09-4f7f-ae87-7cf2e9fc4682" providerId="ADAL" clId="{4BDA33D8-3E4C-4FC6-8DF0-02EFBD9A665E}" dt="2019-10-08T21:53:26.143" v="1042" actId="47"/>
        <pc:sldMkLst>
          <pc:docMk/>
          <pc:sldMk cId="134925052" sldId="2045"/>
        </pc:sldMkLst>
      </pc:sldChg>
      <pc:sldChg chg="del">
        <pc:chgData name="Frank Boucher" userId="dad1fedf-2f09-4f7f-ae87-7cf2e9fc4682" providerId="ADAL" clId="{4BDA33D8-3E4C-4FC6-8DF0-02EFBD9A665E}" dt="2019-10-08T21:53:26.143" v="1042" actId="47"/>
        <pc:sldMkLst>
          <pc:docMk/>
          <pc:sldMk cId="1816173386" sldId="2046"/>
        </pc:sldMkLst>
      </pc:sldChg>
      <pc:sldChg chg="del">
        <pc:chgData name="Frank Boucher" userId="dad1fedf-2f09-4f7f-ae87-7cf2e9fc4682" providerId="ADAL" clId="{4BDA33D8-3E4C-4FC6-8DF0-02EFBD9A665E}" dt="2019-10-08T21:53:26.143" v="1042" actId="47"/>
        <pc:sldMkLst>
          <pc:docMk/>
          <pc:sldMk cId="3829530140" sldId="2050"/>
        </pc:sldMkLst>
      </pc:sldChg>
      <pc:sldChg chg="del">
        <pc:chgData name="Frank Boucher" userId="dad1fedf-2f09-4f7f-ae87-7cf2e9fc4682" providerId="ADAL" clId="{4BDA33D8-3E4C-4FC6-8DF0-02EFBD9A665E}" dt="2019-10-08T21:53:26.143" v="1042" actId="47"/>
        <pc:sldMkLst>
          <pc:docMk/>
          <pc:sldMk cId="3223906483" sldId="2056"/>
        </pc:sldMkLst>
      </pc:sldChg>
      <pc:sldChg chg="del">
        <pc:chgData name="Frank Boucher" userId="dad1fedf-2f09-4f7f-ae87-7cf2e9fc4682" providerId="ADAL" clId="{4BDA33D8-3E4C-4FC6-8DF0-02EFBD9A665E}" dt="2019-10-08T21:53:26.143" v="1042" actId="47"/>
        <pc:sldMkLst>
          <pc:docMk/>
          <pc:sldMk cId="2602591323" sldId="2058"/>
        </pc:sldMkLst>
      </pc:sldChg>
      <pc:sldChg chg="del">
        <pc:chgData name="Frank Boucher" userId="dad1fedf-2f09-4f7f-ae87-7cf2e9fc4682" providerId="ADAL" clId="{4BDA33D8-3E4C-4FC6-8DF0-02EFBD9A665E}" dt="2019-10-08T21:53:26.143" v="1042" actId="47"/>
        <pc:sldMkLst>
          <pc:docMk/>
          <pc:sldMk cId="74168080" sldId="2059"/>
        </pc:sldMkLst>
      </pc:sldChg>
      <pc:sldChg chg="del">
        <pc:chgData name="Frank Boucher" userId="dad1fedf-2f09-4f7f-ae87-7cf2e9fc4682" providerId="ADAL" clId="{4BDA33D8-3E4C-4FC6-8DF0-02EFBD9A665E}" dt="2019-10-08T21:53:26.143" v="1042" actId="47"/>
        <pc:sldMkLst>
          <pc:docMk/>
          <pc:sldMk cId="1493306202" sldId="2060"/>
        </pc:sldMkLst>
      </pc:sldChg>
      <pc:sldChg chg="del">
        <pc:chgData name="Frank Boucher" userId="dad1fedf-2f09-4f7f-ae87-7cf2e9fc4682" providerId="ADAL" clId="{4BDA33D8-3E4C-4FC6-8DF0-02EFBD9A665E}" dt="2019-10-08T21:53:26.143" v="1042" actId="47"/>
        <pc:sldMkLst>
          <pc:docMk/>
          <pc:sldMk cId="1381510990" sldId="2061"/>
        </pc:sldMkLst>
      </pc:sldChg>
      <pc:sldChg chg="del">
        <pc:chgData name="Frank Boucher" userId="dad1fedf-2f09-4f7f-ae87-7cf2e9fc4682" providerId="ADAL" clId="{4BDA33D8-3E4C-4FC6-8DF0-02EFBD9A665E}" dt="2019-10-08T21:53:26.143" v="1042" actId="47"/>
        <pc:sldMkLst>
          <pc:docMk/>
          <pc:sldMk cId="360484807" sldId="2062"/>
        </pc:sldMkLst>
      </pc:sldChg>
      <pc:sldChg chg="del">
        <pc:chgData name="Frank Boucher" userId="dad1fedf-2f09-4f7f-ae87-7cf2e9fc4682" providerId="ADAL" clId="{4BDA33D8-3E4C-4FC6-8DF0-02EFBD9A665E}" dt="2019-10-08T21:53:26.143" v="1042" actId="47"/>
        <pc:sldMkLst>
          <pc:docMk/>
          <pc:sldMk cId="2068119091" sldId="2063"/>
        </pc:sldMkLst>
      </pc:sldChg>
      <pc:sldChg chg="del">
        <pc:chgData name="Frank Boucher" userId="dad1fedf-2f09-4f7f-ae87-7cf2e9fc4682" providerId="ADAL" clId="{4BDA33D8-3E4C-4FC6-8DF0-02EFBD9A665E}" dt="2019-10-08T21:53:26.143" v="1042" actId="47"/>
        <pc:sldMkLst>
          <pc:docMk/>
          <pc:sldMk cId="2397584175" sldId="2065"/>
        </pc:sldMkLst>
      </pc:sldChg>
      <pc:sldChg chg="del">
        <pc:chgData name="Frank Boucher" userId="dad1fedf-2f09-4f7f-ae87-7cf2e9fc4682" providerId="ADAL" clId="{4BDA33D8-3E4C-4FC6-8DF0-02EFBD9A665E}" dt="2019-10-08T21:53:26.143" v="1042" actId="47"/>
        <pc:sldMkLst>
          <pc:docMk/>
          <pc:sldMk cId="2592965496" sldId="2066"/>
        </pc:sldMkLst>
      </pc:sldChg>
      <pc:sldChg chg="del">
        <pc:chgData name="Frank Boucher" userId="dad1fedf-2f09-4f7f-ae87-7cf2e9fc4682" providerId="ADAL" clId="{4BDA33D8-3E4C-4FC6-8DF0-02EFBD9A665E}" dt="2019-10-08T21:53:26.143" v="1042" actId="47"/>
        <pc:sldMkLst>
          <pc:docMk/>
          <pc:sldMk cId="3343626041" sldId="2067"/>
        </pc:sldMkLst>
      </pc:sldChg>
      <pc:sldChg chg="del">
        <pc:chgData name="Frank Boucher" userId="dad1fedf-2f09-4f7f-ae87-7cf2e9fc4682" providerId="ADAL" clId="{4BDA33D8-3E4C-4FC6-8DF0-02EFBD9A665E}" dt="2019-10-08T21:53:26.143" v="1042" actId="47"/>
        <pc:sldMkLst>
          <pc:docMk/>
          <pc:sldMk cId="964159475" sldId="2068"/>
        </pc:sldMkLst>
      </pc:sldChg>
      <pc:sldChg chg="del">
        <pc:chgData name="Frank Boucher" userId="dad1fedf-2f09-4f7f-ae87-7cf2e9fc4682" providerId="ADAL" clId="{4BDA33D8-3E4C-4FC6-8DF0-02EFBD9A665E}" dt="2019-10-08T21:53:26.143" v="1042" actId="47"/>
        <pc:sldMkLst>
          <pc:docMk/>
          <pc:sldMk cId="1664122886" sldId="2069"/>
        </pc:sldMkLst>
      </pc:sldChg>
      <pc:sldChg chg="del">
        <pc:chgData name="Frank Boucher" userId="dad1fedf-2f09-4f7f-ae87-7cf2e9fc4682" providerId="ADAL" clId="{4BDA33D8-3E4C-4FC6-8DF0-02EFBD9A665E}" dt="2019-10-08T21:53:26.143" v="1042" actId="47"/>
        <pc:sldMkLst>
          <pc:docMk/>
          <pc:sldMk cId="4266032263" sldId="2070"/>
        </pc:sldMkLst>
      </pc:sldChg>
      <pc:sldChg chg="del">
        <pc:chgData name="Frank Boucher" userId="dad1fedf-2f09-4f7f-ae87-7cf2e9fc4682" providerId="ADAL" clId="{4BDA33D8-3E4C-4FC6-8DF0-02EFBD9A665E}" dt="2019-10-08T21:53:26.143" v="1042" actId="47"/>
        <pc:sldMkLst>
          <pc:docMk/>
          <pc:sldMk cId="1148530288" sldId="2071"/>
        </pc:sldMkLst>
      </pc:sldChg>
      <pc:sldChg chg="del">
        <pc:chgData name="Frank Boucher" userId="dad1fedf-2f09-4f7f-ae87-7cf2e9fc4682" providerId="ADAL" clId="{4BDA33D8-3E4C-4FC6-8DF0-02EFBD9A665E}" dt="2019-10-08T21:53:26.143" v="1042" actId="47"/>
        <pc:sldMkLst>
          <pc:docMk/>
          <pc:sldMk cId="3205955528" sldId="2072"/>
        </pc:sldMkLst>
      </pc:sldChg>
      <pc:sldChg chg="del">
        <pc:chgData name="Frank Boucher" userId="dad1fedf-2f09-4f7f-ae87-7cf2e9fc4682" providerId="ADAL" clId="{4BDA33D8-3E4C-4FC6-8DF0-02EFBD9A665E}" dt="2019-10-08T21:53:26.143" v="1042" actId="47"/>
        <pc:sldMkLst>
          <pc:docMk/>
          <pc:sldMk cId="696569638" sldId="2073"/>
        </pc:sldMkLst>
      </pc:sldChg>
      <pc:sldChg chg="del">
        <pc:chgData name="Frank Boucher" userId="dad1fedf-2f09-4f7f-ae87-7cf2e9fc4682" providerId="ADAL" clId="{4BDA33D8-3E4C-4FC6-8DF0-02EFBD9A665E}" dt="2019-10-08T21:53:26.143" v="1042" actId="47"/>
        <pc:sldMkLst>
          <pc:docMk/>
          <pc:sldMk cId="1608820332" sldId="2074"/>
        </pc:sldMkLst>
      </pc:sldChg>
      <pc:sldChg chg="del">
        <pc:chgData name="Frank Boucher" userId="dad1fedf-2f09-4f7f-ae87-7cf2e9fc4682" providerId="ADAL" clId="{4BDA33D8-3E4C-4FC6-8DF0-02EFBD9A665E}" dt="2019-10-08T21:53:26.143" v="1042" actId="47"/>
        <pc:sldMkLst>
          <pc:docMk/>
          <pc:sldMk cId="2327243199" sldId="2075"/>
        </pc:sldMkLst>
      </pc:sldChg>
      <pc:sldChg chg="del">
        <pc:chgData name="Frank Boucher" userId="dad1fedf-2f09-4f7f-ae87-7cf2e9fc4682" providerId="ADAL" clId="{4BDA33D8-3E4C-4FC6-8DF0-02EFBD9A665E}" dt="2019-10-08T21:53:26.143" v="1042" actId="47"/>
        <pc:sldMkLst>
          <pc:docMk/>
          <pc:sldMk cId="3346781598" sldId="2076"/>
        </pc:sldMkLst>
      </pc:sldChg>
      <pc:sldChg chg="del">
        <pc:chgData name="Frank Boucher" userId="dad1fedf-2f09-4f7f-ae87-7cf2e9fc4682" providerId="ADAL" clId="{4BDA33D8-3E4C-4FC6-8DF0-02EFBD9A665E}" dt="2019-10-08T21:53:26.143" v="1042" actId="47"/>
        <pc:sldMkLst>
          <pc:docMk/>
          <pc:sldMk cId="461206984" sldId="2079"/>
        </pc:sldMkLst>
      </pc:sldChg>
      <pc:sldChg chg="del">
        <pc:chgData name="Frank Boucher" userId="dad1fedf-2f09-4f7f-ae87-7cf2e9fc4682" providerId="ADAL" clId="{4BDA33D8-3E4C-4FC6-8DF0-02EFBD9A665E}" dt="2019-10-08T21:53:26.143" v="1042" actId="47"/>
        <pc:sldMkLst>
          <pc:docMk/>
          <pc:sldMk cId="4039873153" sldId="2081"/>
        </pc:sldMkLst>
      </pc:sldChg>
      <pc:sldChg chg="del">
        <pc:chgData name="Frank Boucher" userId="dad1fedf-2f09-4f7f-ae87-7cf2e9fc4682" providerId="ADAL" clId="{4BDA33D8-3E4C-4FC6-8DF0-02EFBD9A665E}" dt="2019-10-08T21:53:26.143" v="1042" actId="47"/>
        <pc:sldMkLst>
          <pc:docMk/>
          <pc:sldMk cId="1426989865" sldId="2082"/>
        </pc:sldMkLst>
      </pc:sldChg>
      <pc:sldChg chg="del">
        <pc:chgData name="Frank Boucher" userId="dad1fedf-2f09-4f7f-ae87-7cf2e9fc4682" providerId="ADAL" clId="{4BDA33D8-3E4C-4FC6-8DF0-02EFBD9A665E}" dt="2019-10-08T21:53:26.143" v="1042" actId="47"/>
        <pc:sldMkLst>
          <pc:docMk/>
          <pc:sldMk cId="3737204171" sldId="2083"/>
        </pc:sldMkLst>
      </pc:sldChg>
      <pc:sldChg chg="del">
        <pc:chgData name="Frank Boucher" userId="dad1fedf-2f09-4f7f-ae87-7cf2e9fc4682" providerId="ADAL" clId="{4BDA33D8-3E4C-4FC6-8DF0-02EFBD9A665E}" dt="2019-10-08T21:53:26.143" v="1042" actId="47"/>
        <pc:sldMkLst>
          <pc:docMk/>
          <pc:sldMk cId="4085453966" sldId="2084"/>
        </pc:sldMkLst>
      </pc:sldChg>
      <pc:sldChg chg="addSp delSp modSp">
        <pc:chgData name="Frank Boucher" userId="dad1fedf-2f09-4f7f-ae87-7cf2e9fc4682" providerId="ADAL" clId="{4BDA33D8-3E4C-4FC6-8DF0-02EFBD9A665E}" dt="2019-10-09T18:00:18.123" v="7088" actId="20577"/>
        <pc:sldMkLst>
          <pc:docMk/>
          <pc:sldMk cId="3551905253" sldId="2085"/>
        </pc:sldMkLst>
        <pc:spChg chg="del mod">
          <ac:chgData name="Frank Boucher" userId="dad1fedf-2f09-4f7f-ae87-7cf2e9fc4682" providerId="ADAL" clId="{4BDA33D8-3E4C-4FC6-8DF0-02EFBD9A665E}" dt="2019-10-08T21:56:38.610" v="1090" actId="478"/>
          <ac:spMkLst>
            <pc:docMk/>
            <pc:sldMk cId="3551905253" sldId="2085"/>
            <ac:spMk id="3" creationId="{CDE26E19-010B-FF4B-AE41-811895D8605D}"/>
          </ac:spMkLst>
        </pc:spChg>
        <pc:spChg chg="del mod">
          <ac:chgData name="Frank Boucher" userId="dad1fedf-2f09-4f7f-ae87-7cf2e9fc4682" providerId="ADAL" clId="{4BDA33D8-3E4C-4FC6-8DF0-02EFBD9A665E}" dt="2019-10-08T21:57:03.417" v="1096" actId="478"/>
          <ac:spMkLst>
            <pc:docMk/>
            <pc:sldMk cId="3551905253" sldId="2085"/>
            <ac:spMk id="4" creationId="{00000000-0000-0000-0000-000000000000}"/>
          </ac:spMkLst>
        </pc:spChg>
        <pc:spChg chg="mod">
          <ac:chgData name="Frank Boucher" userId="dad1fedf-2f09-4f7f-ae87-7cf2e9fc4682" providerId="ADAL" clId="{4BDA33D8-3E4C-4FC6-8DF0-02EFBD9A665E}" dt="2019-10-08T22:19:37.387" v="1229" actId="113"/>
          <ac:spMkLst>
            <pc:docMk/>
            <pc:sldMk cId="3551905253" sldId="2085"/>
            <ac:spMk id="7" creationId="{00000000-0000-0000-0000-000000000000}"/>
          </ac:spMkLst>
        </pc:spChg>
        <pc:graphicFrameChg chg="add mod modGraphic">
          <ac:chgData name="Frank Boucher" userId="dad1fedf-2f09-4f7f-ae87-7cf2e9fc4682" providerId="ADAL" clId="{4BDA33D8-3E4C-4FC6-8DF0-02EFBD9A665E}" dt="2019-10-09T18:00:18.123" v="7088" actId="20577"/>
          <ac:graphicFrameMkLst>
            <pc:docMk/>
            <pc:sldMk cId="3551905253" sldId="2085"/>
            <ac:graphicFrameMk id="2" creationId="{0D44C70B-AEE7-4F23-9DF6-FFDD0AEAF44F}"/>
          </ac:graphicFrameMkLst>
        </pc:graphicFrameChg>
      </pc:sldChg>
      <pc:sldChg chg="del">
        <pc:chgData name="Frank Boucher" userId="dad1fedf-2f09-4f7f-ae87-7cf2e9fc4682" providerId="ADAL" clId="{4BDA33D8-3E4C-4FC6-8DF0-02EFBD9A665E}" dt="2019-10-08T21:53:26.143" v="1042" actId="47"/>
        <pc:sldMkLst>
          <pc:docMk/>
          <pc:sldMk cId="1144948545" sldId="2086"/>
        </pc:sldMkLst>
      </pc:sldChg>
      <pc:sldChg chg="del">
        <pc:chgData name="Frank Boucher" userId="dad1fedf-2f09-4f7f-ae87-7cf2e9fc4682" providerId="ADAL" clId="{4BDA33D8-3E4C-4FC6-8DF0-02EFBD9A665E}" dt="2019-10-08T21:53:26.143" v="1042" actId="47"/>
        <pc:sldMkLst>
          <pc:docMk/>
          <pc:sldMk cId="3855124547" sldId="2087"/>
        </pc:sldMkLst>
      </pc:sldChg>
      <pc:sldChg chg="del">
        <pc:chgData name="Frank Boucher" userId="dad1fedf-2f09-4f7f-ae87-7cf2e9fc4682" providerId="ADAL" clId="{4BDA33D8-3E4C-4FC6-8DF0-02EFBD9A665E}" dt="2019-10-08T21:53:26.143" v="1042" actId="47"/>
        <pc:sldMkLst>
          <pc:docMk/>
          <pc:sldMk cId="3830516501" sldId="2088"/>
        </pc:sldMkLst>
      </pc:sldChg>
      <pc:sldChg chg="del">
        <pc:chgData name="Frank Boucher" userId="dad1fedf-2f09-4f7f-ae87-7cf2e9fc4682" providerId="ADAL" clId="{4BDA33D8-3E4C-4FC6-8DF0-02EFBD9A665E}" dt="2019-10-08T21:53:26.143" v="1042" actId="47"/>
        <pc:sldMkLst>
          <pc:docMk/>
          <pc:sldMk cId="4270632228" sldId="2089"/>
        </pc:sldMkLst>
      </pc:sldChg>
      <pc:sldChg chg="del">
        <pc:chgData name="Frank Boucher" userId="dad1fedf-2f09-4f7f-ae87-7cf2e9fc4682" providerId="ADAL" clId="{4BDA33D8-3E4C-4FC6-8DF0-02EFBD9A665E}" dt="2019-10-08T21:53:26.143" v="1042" actId="47"/>
        <pc:sldMkLst>
          <pc:docMk/>
          <pc:sldMk cId="2002500089" sldId="2090"/>
        </pc:sldMkLst>
      </pc:sldChg>
      <pc:sldChg chg="del">
        <pc:chgData name="Frank Boucher" userId="dad1fedf-2f09-4f7f-ae87-7cf2e9fc4682" providerId="ADAL" clId="{4BDA33D8-3E4C-4FC6-8DF0-02EFBD9A665E}" dt="2019-10-08T21:53:26.143" v="1042" actId="47"/>
        <pc:sldMkLst>
          <pc:docMk/>
          <pc:sldMk cId="1596978391" sldId="2091"/>
        </pc:sldMkLst>
      </pc:sldChg>
      <pc:sldChg chg="del">
        <pc:chgData name="Frank Boucher" userId="dad1fedf-2f09-4f7f-ae87-7cf2e9fc4682" providerId="ADAL" clId="{4BDA33D8-3E4C-4FC6-8DF0-02EFBD9A665E}" dt="2019-10-08T21:53:26.143" v="1042" actId="47"/>
        <pc:sldMkLst>
          <pc:docMk/>
          <pc:sldMk cId="2187371822" sldId="2092"/>
        </pc:sldMkLst>
      </pc:sldChg>
      <pc:sldChg chg="del">
        <pc:chgData name="Frank Boucher" userId="dad1fedf-2f09-4f7f-ae87-7cf2e9fc4682" providerId="ADAL" clId="{4BDA33D8-3E4C-4FC6-8DF0-02EFBD9A665E}" dt="2019-10-08T21:53:26.143" v="1042" actId="47"/>
        <pc:sldMkLst>
          <pc:docMk/>
          <pc:sldMk cId="1537398480" sldId="2093"/>
        </pc:sldMkLst>
      </pc:sldChg>
      <pc:sldChg chg="del">
        <pc:chgData name="Frank Boucher" userId="dad1fedf-2f09-4f7f-ae87-7cf2e9fc4682" providerId="ADAL" clId="{4BDA33D8-3E4C-4FC6-8DF0-02EFBD9A665E}" dt="2019-10-08T21:53:26.143" v="1042" actId="47"/>
        <pc:sldMkLst>
          <pc:docMk/>
          <pc:sldMk cId="2439124696" sldId="2094"/>
        </pc:sldMkLst>
      </pc:sldChg>
      <pc:sldChg chg="del">
        <pc:chgData name="Frank Boucher" userId="dad1fedf-2f09-4f7f-ae87-7cf2e9fc4682" providerId="ADAL" clId="{4BDA33D8-3E4C-4FC6-8DF0-02EFBD9A665E}" dt="2019-10-08T21:53:26.143" v="1042" actId="47"/>
        <pc:sldMkLst>
          <pc:docMk/>
          <pc:sldMk cId="3409765705" sldId="2095"/>
        </pc:sldMkLst>
      </pc:sldChg>
      <pc:sldChg chg="modSp modNotesTx">
        <pc:chgData name="Frank Boucher" userId="dad1fedf-2f09-4f7f-ae87-7cf2e9fc4682" providerId="ADAL" clId="{4BDA33D8-3E4C-4FC6-8DF0-02EFBD9A665E}" dt="2019-10-09T01:06:07.148" v="5936" actId="20577"/>
        <pc:sldMkLst>
          <pc:docMk/>
          <pc:sldMk cId="752429214" sldId="2110"/>
        </pc:sldMkLst>
        <pc:picChg chg="mod">
          <ac:chgData name="Frank Boucher" userId="dad1fedf-2f09-4f7f-ae87-7cf2e9fc4682" providerId="ADAL" clId="{4BDA33D8-3E4C-4FC6-8DF0-02EFBD9A665E}" dt="2019-10-08T21:45:39.571" v="577" actId="962"/>
          <ac:picMkLst>
            <pc:docMk/>
            <pc:sldMk cId="752429214" sldId="2110"/>
            <ac:picMk id="3" creationId="{313A8525-2194-438B-ADBB-9BE4B8BD8DEC}"/>
          </ac:picMkLst>
        </pc:picChg>
      </pc:sldChg>
      <pc:sldChg chg="modNotesTx">
        <pc:chgData name="Frank Boucher" userId="dad1fedf-2f09-4f7f-ae87-7cf2e9fc4682" providerId="ADAL" clId="{4BDA33D8-3E4C-4FC6-8DF0-02EFBD9A665E}" dt="2019-10-09T00:29:04.282" v="2764" actId="20577"/>
        <pc:sldMkLst>
          <pc:docMk/>
          <pc:sldMk cId="254071719" sldId="2114"/>
        </pc:sldMkLst>
      </pc:sldChg>
      <pc:sldChg chg="modNotesTx">
        <pc:chgData name="Frank Boucher" userId="dad1fedf-2f09-4f7f-ae87-7cf2e9fc4682" providerId="ADAL" clId="{4BDA33D8-3E4C-4FC6-8DF0-02EFBD9A665E}" dt="2019-10-09T00:39:18.863" v="3789" actId="6549"/>
        <pc:sldMkLst>
          <pc:docMk/>
          <pc:sldMk cId="798031175" sldId="2116"/>
        </pc:sldMkLst>
      </pc:sldChg>
      <pc:sldChg chg="modNotesTx">
        <pc:chgData name="Frank Boucher" userId="dad1fedf-2f09-4f7f-ae87-7cf2e9fc4682" providerId="ADAL" clId="{4BDA33D8-3E4C-4FC6-8DF0-02EFBD9A665E}" dt="2019-10-09T00:50:36.571" v="4630" actId="20577"/>
        <pc:sldMkLst>
          <pc:docMk/>
          <pc:sldMk cId="2687071352" sldId="2118"/>
        </pc:sldMkLst>
      </pc:sldChg>
      <pc:sldChg chg="modNotesTx">
        <pc:chgData name="Frank Boucher" userId="dad1fedf-2f09-4f7f-ae87-7cf2e9fc4682" providerId="ADAL" clId="{4BDA33D8-3E4C-4FC6-8DF0-02EFBD9A665E}" dt="2019-10-09T00:52:37.794" v="4732" actId="20577"/>
        <pc:sldMkLst>
          <pc:docMk/>
          <pc:sldMk cId="3662070437" sldId="2121"/>
        </pc:sldMkLst>
      </pc:sldChg>
      <pc:sldChg chg="del">
        <pc:chgData name="Frank Boucher" userId="dad1fedf-2f09-4f7f-ae87-7cf2e9fc4682" providerId="ADAL" clId="{4BDA33D8-3E4C-4FC6-8DF0-02EFBD9A665E}" dt="2019-10-08T21:53:29.209" v="1043" actId="47"/>
        <pc:sldMkLst>
          <pc:docMk/>
          <pc:sldMk cId="3226588568" sldId="2126"/>
        </pc:sldMkLst>
      </pc:sldChg>
      <pc:sldChg chg="del">
        <pc:chgData name="Frank Boucher" userId="dad1fedf-2f09-4f7f-ae87-7cf2e9fc4682" providerId="ADAL" clId="{4BDA33D8-3E4C-4FC6-8DF0-02EFBD9A665E}" dt="2019-10-08T21:53:32.856" v="1044" actId="47"/>
        <pc:sldMkLst>
          <pc:docMk/>
          <pc:sldMk cId="998540716" sldId="2127"/>
        </pc:sldMkLst>
      </pc:sldChg>
      <pc:sldChg chg="modNotesTx">
        <pc:chgData name="Frank Boucher" userId="dad1fedf-2f09-4f7f-ae87-7cf2e9fc4682" providerId="ADAL" clId="{4BDA33D8-3E4C-4FC6-8DF0-02EFBD9A665E}" dt="2019-10-09T01:12:20.254" v="6531" actId="20577"/>
        <pc:sldMkLst>
          <pc:docMk/>
          <pc:sldMk cId="742451171" sldId="2128"/>
        </pc:sldMkLst>
      </pc:sldChg>
      <pc:sldChg chg="modNotesTx">
        <pc:chgData name="Frank Boucher" userId="dad1fedf-2f09-4f7f-ae87-7cf2e9fc4682" providerId="ADAL" clId="{4BDA33D8-3E4C-4FC6-8DF0-02EFBD9A665E}" dt="2019-10-09T01:15:20.491" v="6890" actId="20577"/>
        <pc:sldMkLst>
          <pc:docMk/>
          <pc:sldMk cId="2366933385" sldId="2129"/>
        </pc:sldMkLst>
      </pc:sldChg>
      <pc:sldChg chg="modNotesTx">
        <pc:chgData name="Frank Boucher" userId="dad1fedf-2f09-4f7f-ae87-7cf2e9fc4682" providerId="ADAL" clId="{4BDA33D8-3E4C-4FC6-8DF0-02EFBD9A665E}" dt="2019-10-09T01:04:08.158" v="5775" actId="20577"/>
        <pc:sldMkLst>
          <pc:docMk/>
          <pc:sldMk cId="948296824" sldId="2131"/>
        </pc:sldMkLst>
      </pc:sldChg>
      <pc:sldChg chg="modSp modNotesTx">
        <pc:chgData name="Frank Boucher" userId="dad1fedf-2f09-4f7f-ae87-7cf2e9fc4682" providerId="ADAL" clId="{4BDA33D8-3E4C-4FC6-8DF0-02EFBD9A665E}" dt="2019-10-09T17:59:17.510" v="7061" actId="20577"/>
        <pc:sldMkLst>
          <pc:docMk/>
          <pc:sldMk cId="2463081753" sldId="2132"/>
        </pc:sldMkLst>
        <pc:picChg chg="mod">
          <ac:chgData name="Frank Boucher" userId="dad1fedf-2f09-4f7f-ae87-7cf2e9fc4682" providerId="ADAL" clId="{4BDA33D8-3E4C-4FC6-8DF0-02EFBD9A665E}" dt="2019-10-08T21:47:04.921" v="823" actId="962"/>
          <ac:picMkLst>
            <pc:docMk/>
            <pc:sldMk cId="2463081753" sldId="2132"/>
            <ac:picMk id="1026" creationId="{2D5C5FC0-78CD-407A-BD70-544F44C17F94}"/>
          </ac:picMkLst>
        </pc:picChg>
      </pc:sldChg>
      <pc:sldChg chg="addSp delSp modSp modNotesTx">
        <pc:chgData name="Frank Boucher" userId="dad1fedf-2f09-4f7f-ae87-7cf2e9fc4682" providerId="ADAL" clId="{4BDA33D8-3E4C-4FC6-8DF0-02EFBD9A665E}" dt="2019-10-09T01:16:37.745" v="7060" actId="20577"/>
        <pc:sldMkLst>
          <pc:docMk/>
          <pc:sldMk cId="3008904055" sldId="4770"/>
        </pc:sldMkLst>
        <pc:spChg chg="del">
          <ac:chgData name="Frank Boucher" userId="dad1fedf-2f09-4f7f-ae87-7cf2e9fc4682" providerId="ADAL" clId="{4BDA33D8-3E4C-4FC6-8DF0-02EFBD9A665E}" dt="2019-10-08T21:47:35.235" v="824" actId="478"/>
          <ac:spMkLst>
            <pc:docMk/>
            <pc:sldMk cId="3008904055" sldId="4770"/>
            <ac:spMk id="9" creationId="{0397DE81-93CA-FF49-ADF0-9A3D1C5CDEB3}"/>
          </ac:spMkLst>
        </pc:spChg>
        <pc:picChg chg="add del mod">
          <ac:chgData name="Frank Boucher" userId="dad1fedf-2f09-4f7f-ae87-7cf2e9fc4682" providerId="ADAL" clId="{4BDA33D8-3E4C-4FC6-8DF0-02EFBD9A665E}" dt="2019-10-08T21:51:56.868" v="1041" actId="962"/>
          <ac:picMkLst>
            <pc:docMk/>
            <pc:sldMk cId="3008904055" sldId="4770"/>
            <ac:picMk id="3" creationId="{9B0D85EF-9CC3-428F-BD85-975B8D1BD82B}"/>
          </ac:picMkLst>
        </pc:picChg>
        <pc:picChg chg="del mod">
          <ac:chgData name="Frank Boucher" userId="dad1fedf-2f09-4f7f-ae87-7cf2e9fc4682" providerId="ADAL" clId="{4BDA33D8-3E4C-4FC6-8DF0-02EFBD9A665E}" dt="2019-10-08T21:50:55.245" v="871" actId="478"/>
          <ac:picMkLst>
            <pc:docMk/>
            <pc:sldMk cId="3008904055" sldId="4770"/>
            <ac:picMk id="8" creationId="{B6A36FC0-9D93-7D49-95C7-D65553E5CB1A}"/>
          </ac:picMkLst>
        </pc:picChg>
      </pc:sldChg>
      <pc:sldChg chg="add del">
        <pc:chgData name="Frank Boucher" userId="dad1fedf-2f09-4f7f-ae87-7cf2e9fc4682" providerId="ADAL" clId="{4BDA33D8-3E4C-4FC6-8DF0-02EFBD9A665E}" dt="2019-10-08T21:55:37.065" v="1047" actId="2696"/>
        <pc:sldMkLst>
          <pc:docMk/>
          <pc:sldMk cId="2797055646" sldId="4771"/>
        </pc:sldMkLst>
      </pc:sldChg>
      <pc:sldChg chg="add del">
        <pc:chgData name="Frank Boucher" userId="dad1fedf-2f09-4f7f-ae87-7cf2e9fc4682" providerId="ADAL" clId="{4BDA33D8-3E4C-4FC6-8DF0-02EFBD9A665E}" dt="2019-10-09T17:59:35.169" v="7062" actId="2696"/>
        <pc:sldMkLst>
          <pc:docMk/>
          <pc:sldMk cId="3442789095" sldId="4772"/>
        </pc:sldMkLst>
      </pc:sldChg>
    </pc:docChg>
  </pc:docChgLst>
  <pc:docChgLst>
    <pc:chgData name="Frank Boucher" userId="dad1fedf-2f09-4f7f-ae87-7cf2e9fc4682" providerId="ADAL" clId="{73EB2D3F-3B74-4525-A531-DD25718596AD}"/>
    <pc:docChg chg="custSel addSld modSld">
      <pc:chgData name="Frank Boucher" userId="dad1fedf-2f09-4f7f-ae87-7cf2e9fc4682" providerId="ADAL" clId="{73EB2D3F-3B74-4525-A531-DD25718596AD}" dt="2019-11-11T11:50:50.210" v="446" actId="20577"/>
      <pc:docMkLst>
        <pc:docMk/>
      </pc:docMkLst>
      <pc:sldChg chg="modTransition modNotesTx">
        <pc:chgData name="Frank Boucher" userId="dad1fedf-2f09-4f7f-ae87-7cf2e9fc4682" providerId="ADAL" clId="{73EB2D3F-3B74-4525-A531-DD25718596AD}" dt="2019-11-11T11:43:17.190" v="116" actId="20577"/>
        <pc:sldMkLst>
          <pc:docMk/>
          <pc:sldMk cId="2560777322" sldId="1621"/>
        </pc:sldMkLst>
      </pc:sldChg>
      <pc:sldChg chg="modSp">
        <pc:chgData name="Frank Boucher" userId="dad1fedf-2f09-4f7f-ae87-7cf2e9fc4682" providerId="ADAL" clId="{73EB2D3F-3B74-4525-A531-DD25718596AD}" dt="2019-11-11T11:50:50.210" v="446" actId="20577"/>
        <pc:sldMkLst>
          <pc:docMk/>
          <pc:sldMk cId="3551905253" sldId="2085"/>
        </pc:sldMkLst>
        <pc:graphicFrameChg chg="modGraphic">
          <ac:chgData name="Frank Boucher" userId="dad1fedf-2f09-4f7f-ae87-7cf2e9fc4682" providerId="ADAL" clId="{73EB2D3F-3B74-4525-A531-DD25718596AD}" dt="2019-11-11T11:50:50.210" v="446" actId="20577"/>
          <ac:graphicFrameMkLst>
            <pc:docMk/>
            <pc:sldMk cId="3551905253" sldId="2085"/>
            <ac:graphicFrameMk id="2" creationId="{0D44C70B-AEE7-4F23-9DF6-FFDD0AEAF44F}"/>
          </ac:graphicFrameMkLst>
        </pc:graphicFrameChg>
      </pc:sldChg>
      <pc:sldChg chg="modSp">
        <pc:chgData name="Frank Boucher" userId="dad1fedf-2f09-4f7f-ae87-7cf2e9fc4682" providerId="ADAL" clId="{73EB2D3F-3B74-4525-A531-DD25718596AD}" dt="2019-11-11T11:41:01.250" v="0"/>
        <pc:sldMkLst>
          <pc:docMk/>
          <pc:sldMk cId="614978990" sldId="2111"/>
        </pc:sldMkLst>
        <pc:spChg chg="mod">
          <ac:chgData name="Frank Boucher" userId="dad1fedf-2f09-4f7f-ae87-7cf2e9fc4682" providerId="ADAL" clId="{73EB2D3F-3B74-4525-A531-DD25718596AD}" dt="2019-11-11T11:41:01.250" v="0"/>
          <ac:spMkLst>
            <pc:docMk/>
            <pc:sldMk cId="614978990" sldId="2111"/>
            <ac:spMk id="4" creationId="{57142998-EA94-4FA2-A6F3-9EB067C25E21}"/>
          </ac:spMkLst>
        </pc:spChg>
      </pc:sldChg>
      <pc:sldChg chg="modSp">
        <pc:chgData name="Frank Boucher" userId="dad1fedf-2f09-4f7f-ae87-7cf2e9fc4682" providerId="ADAL" clId="{73EB2D3F-3B74-4525-A531-DD25718596AD}" dt="2019-11-11T11:41:24.777" v="9" actId="20577"/>
        <pc:sldMkLst>
          <pc:docMk/>
          <pc:sldMk cId="2623293901" sldId="2113"/>
        </pc:sldMkLst>
        <pc:spChg chg="mod">
          <ac:chgData name="Frank Boucher" userId="dad1fedf-2f09-4f7f-ae87-7cf2e9fc4682" providerId="ADAL" clId="{73EB2D3F-3B74-4525-A531-DD25718596AD}" dt="2019-11-11T11:41:24.777" v="9" actId="20577"/>
          <ac:spMkLst>
            <pc:docMk/>
            <pc:sldMk cId="2623293901" sldId="2113"/>
            <ac:spMk id="5" creationId="{D3A1AF4E-43AA-B244-BCA4-777B0BC9B0D1}"/>
          </ac:spMkLst>
        </pc:spChg>
      </pc:sldChg>
      <pc:sldChg chg="modSp">
        <pc:chgData name="Frank Boucher" userId="dad1fedf-2f09-4f7f-ae87-7cf2e9fc4682" providerId="ADAL" clId="{73EB2D3F-3B74-4525-A531-DD25718596AD}" dt="2019-11-11T11:43:41.583" v="129" actId="20577"/>
        <pc:sldMkLst>
          <pc:docMk/>
          <pc:sldMk cId="254071719" sldId="2114"/>
        </pc:sldMkLst>
        <pc:spChg chg="mod">
          <ac:chgData name="Frank Boucher" userId="dad1fedf-2f09-4f7f-ae87-7cf2e9fc4682" providerId="ADAL" clId="{73EB2D3F-3B74-4525-A531-DD25718596AD}" dt="2019-11-11T11:43:41.583" v="129" actId="20577"/>
          <ac:spMkLst>
            <pc:docMk/>
            <pc:sldMk cId="254071719" sldId="2114"/>
            <ac:spMk id="2" creationId="{00000000-0000-0000-0000-000000000000}"/>
          </ac:spMkLst>
        </pc:spChg>
      </pc:sldChg>
      <pc:sldChg chg="delSp modSp">
        <pc:chgData name="Frank Boucher" userId="dad1fedf-2f09-4f7f-ae87-7cf2e9fc4682" providerId="ADAL" clId="{73EB2D3F-3B74-4525-A531-DD25718596AD}" dt="2019-11-11T11:43:59.846" v="131" actId="1076"/>
        <pc:sldMkLst>
          <pc:docMk/>
          <pc:sldMk cId="3297472328" sldId="2115"/>
        </pc:sldMkLst>
        <pc:picChg chg="del">
          <ac:chgData name="Frank Boucher" userId="dad1fedf-2f09-4f7f-ae87-7cf2e9fc4682" providerId="ADAL" clId="{73EB2D3F-3B74-4525-A531-DD25718596AD}" dt="2019-11-11T11:43:55.962" v="130" actId="478"/>
          <ac:picMkLst>
            <pc:docMk/>
            <pc:sldMk cId="3297472328" sldId="2115"/>
            <ac:picMk id="7" creationId="{62190A14-C169-4A1F-ACE7-F2E873425C78}"/>
          </ac:picMkLst>
        </pc:picChg>
        <pc:picChg chg="mod">
          <ac:chgData name="Frank Boucher" userId="dad1fedf-2f09-4f7f-ae87-7cf2e9fc4682" providerId="ADAL" clId="{73EB2D3F-3B74-4525-A531-DD25718596AD}" dt="2019-11-11T11:43:59.846" v="131" actId="1076"/>
          <ac:picMkLst>
            <pc:docMk/>
            <pc:sldMk cId="3297472328" sldId="2115"/>
            <ac:picMk id="8" creationId="{C850FD79-F424-4EE9-853F-F935F52C69DF}"/>
          </ac:picMkLst>
        </pc:picChg>
      </pc:sldChg>
      <pc:sldChg chg="modTransition modNotesTx">
        <pc:chgData name="Frank Boucher" userId="dad1fedf-2f09-4f7f-ae87-7cf2e9fc4682" providerId="ADAL" clId="{73EB2D3F-3B74-4525-A531-DD25718596AD}" dt="2019-11-11T11:49:43.118" v="353"/>
        <pc:sldMkLst>
          <pc:docMk/>
          <pc:sldMk cId="798031175" sldId="2116"/>
        </pc:sldMkLst>
      </pc:sldChg>
      <pc:sldChg chg="modNotesTx">
        <pc:chgData name="Frank Boucher" userId="dad1fedf-2f09-4f7f-ae87-7cf2e9fc4682" providerId="ADAL" clId="{73EB2D3F-3B74-4525-A531-DD25718596AD}" dt="2019-11-11T11:47:42.554" v="277" actId="20577"/>
        <pc:sldMkLst>
          <pc:docMk/>
          <pc:sldMk cId="2463081753" sldId="2132"/>
        </pc:sldMkLst>
      </pc:sldChg>
      <pc:sldChg chg="modSp add">
        <pc:chgData name="Frank Boucher" userId="dad1fedf-2f09-4f7f-ae87-7cf2e9fc4682" providerId="ADAL" clId="{73EB2D3F-3B74-4525-A531-DD25718596AD}" dt="2019-11-11T11:48:17.750" v="316" actId="20577"/>
        <pc:sldMkLst>
          <pc:docMk/>
          <pc:sldMk cId="1159806311" sldId="2076136241"/>
        </pc:sldMkLst>
        <pc:spChg chg="mod">
          <ac:chgData name="Frank Boucher" userId="dad1fedf-2f09-4f7f-ae87-7cf2e9fc4682" providerId="ADAL" clId="{73EB2D3F-3B74-4525-A531-DD25718596AD}" dt="2019-11-11T11:48:17.750" v="316" actId="20577"/>
          <ac:spMkLst>
            <pc:docMk/>
            <pc:sldMk cId="1159806311" sldId="2076136241"/>
            <ac:spMk id="3" creationId="{00000000-0000-0000-0000-000000000000}"/>
          </ac:spMkLst>
        </pc:spChg>
      </pc:sldChg>
    </pc:docChg>
  </pc:docChgLst>
  <pc:docChgLst>
    <pc:chgData name="Frank Boucher" userId="dad1fedf-2f09-4f7f-ae87-7cf2e9fc4682" providerId="ADAL" clId="{7681149F-97E6-449C-AFA1-CDA3CA6EC632}"/>
    <pc:docChg chg="undo redo custSel modSld">
      <pc:chgData name="Frank Boucher" userId="dad1fedf-2f09-4f7f-ae87-7cf2e9fc4682" providerId="ADAL" clId="{7681149F-97E6-449C-AFA1-CDA3CA6EC632}" dt="2019-10-07T20:00:22.130" v="1957" actId="313"/>
      <pc:docMkLst>
        <pc:docMk/>
      </pc:docMkLst>
      <pc:sldChg chg="modNotesTx">
        <pc:chgData name="Frank Boucher" userId="dad1fedf-2f09-4f7f-ae87-7cf2e9fc4682" providerId="ADAL" clId="{7681149F-97E6-449C-AFA1-CDA3CA6EC632}" dt="2019-10-07T20:00:22.130" v="1957" actId="313"/>
        <pc:sldMkLst>
          <pc:docMk/>
          <pc:sldMk cId="1287800866" sldId="1619"/>
        </pc:sldMkLst>
      </pc:sldChg>
      <pc:sldChg chg="modNotesTx">
        <pc:chgData name="Frank Boucher" userId="dad1fedf-2f09-4f7f-ae87-7cf2e9fc4682" providerId="ADAL" clId="{7681149F-97E6-449C-AFA1-CDA3CA6EC632}" dt="2019-10-07T19:09:59.039" v="1553" actId="5793"/>
        <pc:sldMkLst>
          <pc:docMk/>
          <pc:sldMk cId="4180144633" sldId="2096"/>
        </pc:sldMkLst>
      </pc:sldChg>
      <pc:sldChg chg="modSp">
        <pc:chgData name="Frank Boucher" userId="dad1fedf-2f09-4f7f-ae87-7cf2e9fc4682" providerId="ADAL" clId="{7681149F-97E6-449C-AFA1-CDA3CA6EC632}" dt="2019-10-07T18:20:57.556" v="90"/>
        <pc:sldMkLst>
          <pc:docMk/>
          <pc:sldMk cId="752429214" sldId="2110"/>
        </pc:sldMkLst>
        <pc:spChg chg="mod">
          <ac:chgData name="Frank Boucher" userId="dad1fedf-2f09-4f7f-ae87-7cf2e9fc4682" providerId="ADAL" clId="{7681149F-97E6-449C-AFA1-CDA3CA6EC632}" dt="2019-10-07T18:20:57.556" v="90"/>
          <ac:spMkLst>
            <pc:docMk/>
            <pc:sldMk cId="752429214" sldId="2110"/>
            <ac:spMk id="11" creationId="{7890CE0F-8A76-4109-81A0-4BECFC436410}"/>
          </ac:spMkLst>
        </pc:spChg>
      </pc:sldChg>
      <pc:sldChg chg="modNotesTx">
        <pc:chgData name="Frank Boucher" userId="dad1fedf-2f09-4f7f-ae87-7cf2e9fc4682" providerId="ADAL" clId="{7681149F-97E6-449C-AFA1-CDA3CA6EC632}" dt="2019-10-07T18:55:56.208" v="610" actId="20577"/>
        <pc:sldMkLst>
          <pc:docMk/>
          <pc:sldMk cId="614978990" sldId="2111"/>
        </pc:sldMkLst>
      </pc:sldChg>
      <pc:sldChg chg="modNotesTx">
        <pc:chgData name="Frank Boucher" userId="dad1fedf-2f09-4f7f-ae87-7cf2e9fc4682" providerId="ADAL" clId="{7681149F-97E6-449C-AFA1-CDA3CA6EC632}" dt="2019-10-07T19:54:36.233" v="1777" actId="6549"/>
        <pc:sldMkLst>
          <pc:docMk/>
          <pc:sldMk cId="3372375963" sldId="2112"/>
        </pc:sldMkLst>
      </pc:sldChg>
      <pc:sldChg chg="modNotesTx">
        <pc:chgData name="Frank Boucher" userId="dad1fedf-2f09-4f7f-ae87-7cf2e9fc4682" providerId="ADAL" clId="{7681149F-97E6-449C-AFA1-CDA3CA6EC632}" dt="2019-10-07T19:00:15.666" v="972" actId="20577"/>
        <pc:sldMkLst>
          <pc:docMk/>
          <pc:sldMk cId="2623293901" sldId="2113"/>
        </pc:sldMkLst>
      </pc:sldChg>
      <pc:sldChg chg="addSp delSp modSp">
        <pc:chgData name="Frank Boucher" userId="dad1fedf-2f09-4f7f-ae87-7cf2e9fc4682" providerId="ADAL" clId="{7681149F-97E6-449C-AFA1-CDA3CA6EC632}" dt="2019-10-07T18:09:16.844" v="88" actId="1076"/>
        <pc:sldMkLst>
          <pc:docMk/>
          <pc:sldMk cId="2463081753" sldId="2132"/>
        </pc:sldMkLst>
        <pc:spChg chg="del">
          <ac:chgData name="Frank Boucher" userId="dad1fedf-2f09-4f7f-ae87-7cf2e9fc4682" providerId="ADAL" clId="{7681149F-97E6-449C-AFA1-CDA3CA6EC632}" dt="2019-10-07T18:08:54.377" v="83" actId="478"/>
          <ac:spMkLst>
            <pc:docMk/>
            <pc:sldMk cId="2463081753" sldId="2132"/>
            <ac:spMk id="3" creationId="{052745CC-8076-4EBD-A58A-10FD78C87AB2}"/>
          </ac:spMkLst>
        </pc:spChg>
        <pc:picChg chg="add mod">
          <ac:chgData name="Frank Boucher" userId="dad1fedf-2f09-4f7f-ae87-7cf2e9fc4682" providerId="ADAL" clId="{7681149F-97E6-449C-AFA1-CDA3CA6EC632}" dt="2019-10-07T18:09:16.844" v="88" actId="1076"/>
          <ac:picMkLst>
            <pc:docMk/>
            <pc:sldMk cId="2463081753" sldId="2132"/>
            <ac:picMk id="1026" creationId="{2D5C5FC0-78CD-407A-BD70-544F44C17F94}"/>
          </ac:picMkLst>
        </pc:picChg>
      </pc:sldChg>
      <pc:sldChg chg="modSp">
        <pc:chgData name="Frank Boucher" userId="dad1fedf-2f09-4f7f-ae87-7cf2e9fc4682" providerId="ADAL" clId="{7681149F-97E6-449C-AFA1-CDA3CA6EC632}" dt="2019-10-07T18:29:40.990" v="223" actId="20577"/>
        <pc:sldMkLst>
          <pc:docMk/>
          <pc:sldMk cId="3236022502" sldId="4768"/>
        </pc:sldMkLst>
        <pc:spChg chg="mod">
          <ac:chgData name="Frank Boucher" userId="dad1fedf-2f09-4f7f-ae87-7cf2e9fc4682" providerId="ADAL" clId="{7681149F-97E6-449C-AFA1-CDA3CA6EC632}" dt="2019-10-07T18:29:40.990" v="223" actId="20577"/>
          <ac:spMkLst>
            <pc:docMk/>
            <pc:sldMk cId="3236022502" sldId="4768"/>
            <ac:spMk id="5" creationId="{4A50B3E1-F33E-C54E-8D57-DF4E3A4704CE}"/>
          </ac:spMkLst>
        </pc:spChg>
        <pc:spChg chg="mod">
          <ac:chgData name="Frank Boucher" userId="dad1fedf-2f09-4f7f-ae87-7cf2e9fc4682" providerId="ADAL" clId="{7681149F-97E6-449C-AFA1-CDA3CA6EC632}" dt="2019-10-07T18:29:06.420" v="209" actId="20577"/>
          <ac:spMkLst>
            <pc:docMk/>
            <pc:sldMk cId="3236022502" sldId="4768"/>
            <ac:spMk id="6" creationId="{00000000-0000-0000-0000-000000000000}"/>
          </ac:spMkLst>
        </pc:spChg>
      </pc:sldChg>
      <pc:sldChg chg="modNotesTx">
        <pc:chgData name="Frank Boucher" userId="dad1fedf-2f09-4f7f-ae87-7cf2e9fc4682" providerId="ADAL" clId="{7681149F-97E6-449C-AFA1-CDA3CA6EC632}" dt="2019-10-07T18:55:30.209" v="588" actId="20577"/>
        <pc:sldMkLst>
          <pc:docMk/>
          <pc:sldMk cId="1137393468" sldId="4769"/>
        </pc:sldMkLst>
      </pc:sldChg>
    </pc:docChg>
  </pc:docChgLst>
  <pc:docChgLst>
    <pc:chgData name="Frank Boucher" userId="S::frbouche@microsoft.com::dad1fedf-2f09-4f7f-ae87-7cf2e9fc4682" providerId="AD" clId="Web-{31802F3F-F44B-DD36-24BA-46D6EABD4A5B}"/>
    <pc:docChg chg="sldOrd">
      <pc:chgData name="Frank Boucher" userId="S::frbouche@microsoft.com::dad1fedf-2f09-4f7f-ae87-7cf2e9fc4682" providerId="AD" clId="Web-{31802F3F-F44B-DD36-24BA-46D6EABD4A5B}" dt="2019-10-13T19:14:02.529" v="0"/>
      <pc:docMkLst>
        <pc:docMk/>
      </pc:docMkLst>
      <pc:sldChg chg="ord">
        <pc:chgData name="Frank Boucher" userId="S::frbouche@microsoft.com::dad1fedf-2f09-4f7f-ae87-7cf2e9fc4682" providerId="AD" clId="Web-{31802F3F-F44B-DD36-24BA-46D6EABD4A5B}" dt="2019-10-13T19:14:02.529" v="0"/>
        <pc:sldMkLst>
          <pc:docMk/>
          <pc:sldMk cId="2463081753" sldId="2132"/>
        </pc:sldMkLst>
      </pc:sldChg>
    </pc:docChg>
  </pc:docChgLst>
  <pc:docChgLst>
    <pc:chgData name="Frank Boucher" userId="S::frbouche@microsoft.com::dad1fedf-2f09-4f7f-ae87-7cf2e9fc4682" providerId="AD" clId="Web-{CE4B4EAA-F038-3190-E77E-E1D3E5B4DB05}"/>
    <pc:docChg chg="mod">
      <pc:chgData name="Frank Boucher" userId="S::frbouche@microsoft.com::dad1fedf-2f09-4f7f-ae87-7cf2e9fc4682" providerId="AD" clId="Web-{CE4B4EAA-F038-3190-E77E-E1D3E5B4DB05}" dt="2019-10-08T21:53:03.720" v="13"/>
      <pc:docMkLst>
        <pc:docMk/>
      </pc:docMkLst>
      <pc:sldChg chg="modCm">
        <pc:chgData name="Frank Boucher" userId="S::frbouche@microsoft.com::dad1fedf-2f09-4f7f-ae87-7cf2e9fc4682" providerId="AD" clId="Web-{CE4B4EAA-F038-3190-E77E-E1D3E5B4DB05}" dt="2019-10-08T21:40:29.310" v="5"/>
        <pc:sldMkLst>
          <pc:docMk/>
          <pc:sldMk cId="3010372474" sldId="1615"/>
        </pc:sldMkLst>
      </pc:sldChg>
      <pc:sldChg chg="modCm">
        <pc:chgData name="Frank Boucher" userId="S::frbouche@microsoft.com::dad1fedf-2f09-4f7f-ae87-7cf2e9fc4682" providerId="AD" clId="Web-{CE4B4EAA-F038-3190-E77E-E1D3E5B4DB05}" dt="2019-10-08T21:40:35.310" v="6"/>
        <pc:sldMkLst>
          <pc:docMk/>
          <pc:sldMk cId="3581665344" sldId="1616"/>
        </pc:sldMkLst>
      </pc:sldChg>
      <pc:sldChg chg="modCm">
        <pc:chgData name="Frank Boucher" userId="S::frbouche@microsoft.com::dad1fedf-2f09-4f7f-ae87-7cf2e9fc4682" providerId="AD" clId="Web-{CE4B4EAA-F038-3190-E77E-E1D3E5B4DB05}" dt="2019-10-08T21:40:40.060" v="7"/>
        <pc:sldMkLst>
          <pc:docMk/>
          <pc:sldMk cId="1446638509" sldId="1617"/>
        </pc:sldMkLst>
      </pc:sldChg>
      <pc:sldChg chg="modCm">
        <pc:chgData name="Frank Boucher" userId="S::frbouche@microsoft.com::dad1fedf-2f09-4f7f-ae87-7cf2e9fc4682" providerId="AD" clId="Web-{CE4B4EAA-F038-3190-E77E-E1D3E5B4DB05}" dt="2019-10-08T21:40:45.592" v="8"/>
        <pc:sldMkLst>
          <pc:docMk/>
          <pc:sldMk cId="2965435736" sldId="1618"/>
        </pc:sldMkLst>
      </pc:sldChg>
      <pc:sldChg chg="modCm">
        <pc:chgData name="Frank Boucher" userId="S::frbouche@microsoft.com::dad1fedf-2f09-4f7f-ae87-7cf2e9fc4682" providerId="AD" clId="Web-{CE4B4EAA-F038-3190-E77E-E1D3E5B4DB05}" dt="2019-10-08T21:40:51.420" v="9"/>
        <pc:sldMkLst>
          <pc:docMk/>
          <pc:sldMk cId="1287800866" sldId="1619"/>
        </pc:sldMkLst>
      </pc:sldChg>
      <pc:sldChg chg="modCm">
        <pc:chgData name="Frank Boucher" userId="S::frbouche@microsoft.com::dad1fedf-2f09-4f7f-ae87-7cf2e9fc4682" providerId="AD" clId="Web-{CE4B4EAA-F038-3190-E77E-E1D3E5B4DB05}" dt="2019-10-08T21:52:48.408" v="11"/>
        <pc:sldMkLst>
          <pc:docMk/>
          <pc:sldMk cId="1984399700" sldId="1910"/>
        </pc:sldMkLst>
      </pc:sldChg>
      <pc:sldChg chg="modCm">
        <pc:chgData name="Frank Boucher" userId="S::frbouche@microsoft.com::dad1fedf-2f09-4f7f-ae87-7cf2e9fc4682" providerId="AD" clId="Web-{CE4B4EAA-F038-3190-E77E-E1D3E5B4DB05}" dt="2019-10-08T21:52:42.111" v="10"/>
        <pc:sldMkLst>
          <pc:docMk/>
          <pc:sldMk cId="798599588" sldId="1917"/>
        </pc:sldMkLst>
      </pc:sldChg>
      <pc:sldChg chg="modCm">
        <pc:chgData name="Frank Boucher" userId="S::frbouche@microsoft.com::dad1fedf-2f09-4f7f-ae87-7cf2e9fc4682" providerId="AD" clId="Web-{CE4B4EAA-F038-3190-E77E-E1D3E5B4DB05}" dt="2019-10-08T21:53:03.720" v="13"/>
        <pc:sldMkLst>
          <pc:docMk/>
          <pc:sldMk cId="752429214" sldId="2110"/>
        </pc:sldMkLst>
      </pc:sldChg>
      <pc:sldChg chg="modCm">
        <pc:chgData name="Frank Boucher" userId="S::frbouche@microsoft.com::dad1fedf-2f09-4f7f-ae87-7cf2e9fc4682" providerId="AD" clId="Web-{CE4B4EAA-F038-3190-E77E-E1D3E5B4DB05}" dt="2019-10-08T21:39:58.576" v="2"/>
        <pc:sldMkLst>
          <pc:docMk/>
          <pc:sldMk cId="2623293901" sldId="2113"/>
        </pc:sldMkLst>
      </pc:sldChg>
      <pc:sldChg chg="modCm">
        <pc:chgData name="Frank Boucher" userId="S::frbouche@microsoft.com::dad1fedf-2f09-4f7f-ae87-7cf2e9fc4682" providerId="AD" clId="Web-{CE4B4EAA-F038-3190-E77E-E1D3E5B4DB05}" dt="2019-10-08T21:52:56.439" v="12"/>
        <pc:sldMkLst>
          <pc:docMk/>
          <pc:sldMk cId="948296824" sldId="2131"/>
        </pc:sldMkLst>
      </pc:sldChg>
      <pc:sldChg chg="modCm">
        <pc:chgData name="Frank Boucher" userId="S::frbouche@microsoft.com::dad1fedf-2f09-4f7f-ae87-7cf2e9fc4682" providerId="AD" clId="Web-{CE4B4EAA-F038-3190-E77E-E1D3E5B4DB05}" dt="2019-10-08T21:32:05.902" v="0"/>
        <pc:sldMkLst>
          <pc:docMk/>
          <pc:sldMk cId="3236022502" sldId="4768"/>
        </pc:sldMkLst>
      </pc:sldChg>
      <pc:sldChg chg="modCm">
        <pc:chgData name="Frank Boucher" userId="S::frbouche@microsoft.com::dad1fedf-2f09-4f7f-ae87-7cf2e9fc4682" providerId="AD" clId="Web-{CE4B4EAA-F038-3190-E77E-E1D3E5B4DB05}" dt="2019-10-08T21:32:25.324" v="1"/>
        <pc:sldMkLst>
          <pc:docMk/>
          <pc:sldMk cId="1137393468" sldId="4769"/>
        </pc:sldMkLst>
      </pc:sldChg>
    </pc:docChg>
  </pc:docChgLst>
</pc:chgInfo>
</file>

<file path=ppt/comments/modernComment10.xml><?xml version="1.0" encoding="utf-8"?>
<p188:cmLst xmlns:a="http://schemas.openxmlformats.org/drawingml/2006/main" xmlns:r="http://schemas.openxmlformats.org/officeDocument/2006/relationships" xmlns:p188="http://schemas.microsoft.com/office/powerpoint/2018/8/main">
  <p188:cm id="{22F76181-D354-4D02-B411-E28ADABF317B}" authorId="{2023349B-CAFF-74E6-6121-D767A4F4B0D7}" status="closed" created="2019-10-02T19:37:45.225" complete="100000">
    <pc:sldMkLst xmlns:pc="http://schemas.microsoft.com/office/powerpoint/2013/main/command">
      <pc:docMk/>
      <pc:sldMk cId="798599588" sldId="1917"/>
    </pc:sldMkLst>
    <p188:txBody>
      <a:bodyPr/>
      <a:lstStyle/>
      <a:p>
        <a:r>
          <a:rPr lang="en-US"/>
          <a:t>Left this as &lt;20 pt font b/c it's more illustrative for the audience v. "consume all of this info!"</a:t>
        </a:r>
      </a:p>
    </p188:txBody>
  </p188:cm>
</p188:cmLst>
</file>

<file path=ppt/comments/modernComment11.xml><?xml version="1.0" encoding="utf-8"?>
<p188:cmLst xmlns:a="http://schemas.openxmlformats.org/drawingml/2006/main" xmlns:r="http://schemas.openxmlformats.org/officeDocument/2006/relationships" xmlns:p188="http://schemas.microsoft.com/office/powerpoint/2018/8/main">
  <p188:cm id="{9E2E0D41-C761-4DFD-931F-D11398C4FF18}" authorId="{2023349B-CAFF-74E6-6121-D767A4F4B0D7}" status="closed" created="2019-10-02T19:38:39.960" complete="100000">
    <ac:deMkLst xmlns:ac="http://schemas.microsoft.com/office/drawing/2013/main/command">
      <pc:docMk xmlns:pc="http://schemas.microsoft.com/office/powerpoint/2013/main/command"/>
      <pc:sldMk xmlns:pc="http://schemas.microsoft.com/office/powerpoint/2013/main/command" cId="948296824" sldId="2131"/>
      <ac:spMk id="5" creationId="{CE4EF4B3-31A5-4579-BE84-577D4E45D700}"/>
    </ac:deMkLst>
    <p188:txBody>
      <a:bodyPr/>
      <a:lstStyle/>
      <a:p>
        <a:r>
          <a:rPr lang="en-US"/>
          <a:t>Are all of the below acronymns widely known across all regions/locales - or would it be beneficial to spell them out for the audience?</a:t>
        </a:r>
      </a:p>
    </p188:txBody>
  </p188:cm>
</p188:cmLst>
</file>

<file path=ppt/comments/modernComment12.xml><?xml version="1.0" encoding="utf-8"?>
<p188:cmLst xmlns:a="http://schemas.openxmlformats.org/drawingml/2006/main" xmlns:r="http://schemas.openxmlformats.org/officeDocument/2006/relationships" xmlns:p188="http://schemas.microsoft.com/office/powerpoint/2018/8/main">
  <p188:cm id="{E9F2FA29-FBCB-457F-A390-FDE24C7AB2A7}" authorId="{2023349B-CAFF-74E6-6121-D767A4F4B0D7}" status="closed" created="2019-10-02T19:40:22.882" complete="100000">
    <ac:deMkLst xmlns:ac="http://schemas.microsoft.com/office/drawing/2013/main/command">
      <pc:docMk xmlns:pc="http://schemas.microsoft.com/office/powerpoint/2013/main/command"/>
      <pc:sldMk xmlns:pc="http://schemas.microsoft.com/office/powerpoint/2013/main/command" cId="752429214" sldId="2110"/>
      <ac:spMk id="2" creationId="{94AF4099-B6A7-4D4B-A813-35624F567087}"/>
    </ac:deMkLst>
    <p188:txBody>
      <a:bodyPr/>
      <a:lstStyle/>
      <a:p>
        <a:r>
          <a:rPr lang="en-US"/>
          <a:t>Yay!
Please update tracking code to "msignitethetour2019-slides-afun95" &gt;&gt; currently includes "mco30" session cde.
...and add speaker notes and alt text (for the screenshot image) prior to finalization.</a:t>
        </a:r>
      </a:p>
    </p188:txBody>
  </p188:cm>
</p188:cmLst>
</file>

<file path=ppt/comments/modernComment2.xml><?xml version="1.0" encoding="utf-8"?>
<p188:cmLst xmlns:a="http://schemas.openxmlformats.org/drawingml/2006/main" xmlns:r="http://schemas.openxmlformats.org/officeDocument/2006/relationships" xmlns:p188="http://schemas.microsoft.com/office/powerpoint/2018/8/main">
  <p188:cm id="{0F1CAA83-C563-4B4E-AB08-D242FFCA5DA2}" authorId="{2023349B-CAFF-74E6-6121-D767A4F4B0D7}" status="closed" created="2019-10-02T19:31:03.846" complete="100000">
    <pc:sldMkLst xmlns:pc="http://schemas.microsoft.com/office/powerpoint/2013/main/command">
      <pc:docMk/>
      <pc:sldMk cId="1137393468" sldId="4769"/>
    </pc:sldMkLst>
    <p188:txBody>
      <a:bodyPr/>
      <a:lstStyle/>
      <a:p>
        <a:r>
          <a:rPr lang="en-US"/>
          <a:t>Added this here, per prior conversations re: orienting audience and letting them know all resources will available to access @ their convenience afterwards.
I suggest incorporating 1-2 sentences to transition into your presentation.</a:t>
        </a:r>
      </a:p>
    </p188:txBody>
  </p188:cm>
</p188:cmLst>
</file>

<file path=ppt/comments/modernComment4.xml><?xml version="1.0" encoding="utf-8"?>
<p188:cmLst xmlns:a="http://schemas.openxmlformats.org/drawingml/2006/main" xmlns:r="http://schemas.openxmlformats.org/officeDocument/2006/relationships" xmlns:p188="http://schemas.microsoft.com/office/powerpoint/2018/8/main">
  <p188:cm id="{C0478C52-81B0-4419-B2E5-EDE568CF6CB6}" authorId="{2023349B-CAFF-74E6-6121-D767A4F4B0D7}" status="closed" created="2019-10-02T19:32:32.393" complete="100000">
    <pc:sldMkLst xmlns:pc="http://schemas.microsoft.com/office/powerpoint/2013/main/command">
      <pc:docMk/>
      <pc:sldMk cId="3010372474" sldId="1615"/>
    </pc:sldMkLst>
    <p188:replyLst>
      <p188:reply id="{0FD1D497-4F40-4D80-962B-832C585B5982}" authorId="{8C717C49-6D1C-F283-04BB-0C33EE7C4815}" created="2019-10-08T21:40:26.060">
        <p188:txBody>
          <a:bodyPr/>
          <a:lstStyle/>
          <a:p>
            <a:r>
              <a:rPr lang="en-US"/>
              <a:t>just to show complexity</a:t>
            </a:r>
          </a:p>
        </p188:txBody>
      </p188:reply>
    </p188:replyLst>
    <p188:txBody>
      <a:bodyPr/>
      <a:lstStyle/>
      <a:p>
        <a:r>
          <a:rPr lang="en-US"/>
          <a:t>Changed blue text font to 20 pt, but left remainder small as it's more so to reiterate/demonstrate the complexity/# of questions :)</a:t>
        </a:r>
      </a:p>
    </p188:txBody>
  </p188:cm>
</p188:cmLst>
</file>

<file path=ppt/comments/modernComment5.xml><?xml version="1.0" encoding="utf-8"?>
<p188:cmLst xmlns:a="http://schemas.openxmlformats.org/drawingml/2006/main" xmlns:r="http://schemas.openxmlformats.org/officeDocument/2006/relationships" xmlns:p188="http://schemas.microsoft.com/office/powerpoint/2018/8/main">
  <p188:cm id="{E5B23FAC-23A5-4302-A5B6-614644ECC405}" authorId="{2023349B-CAFF-74E6-6121-D767A4F4B0D7}" status="closed" created="2019-10-02T19:32:49.550" complete="100000">
    <ac:deMkLst xmlns:ac="http://schemas.microsoft.com/office/drawing/2013/main/command">
      <pc:docMk xmlns:pc="http://schemas.microsoft.com/office/powerpoint/2013/main/command"/>
      <pc:sldMk xmlns:pc="http://schemas.microsoft.com/office/powerpoint/2013/main/command" cId="3581665344" sldId="1616"/>
      <ac:spMk id="145" creationId="{95A82C52-E907-4381-8EAC-67D2E2F60276}"/>
    </ac:deMkLst>
    <p188:txBody>
      <a:bodyPr/>
      <a:lstStyle/>
      <a:p>
        <a:r>
          <a:rPr lang="en-US"/>
          <a:t>Ditto notes on #9.</a:t>
        </a:r>
      </a:p>
    </p188:txBody>
  </p188:cm>
</p188:cmLst>
</file>

<file path=ppt/comments/modernComment6.xml><?xml version="1.0" encoding="utf-8"?>
<p188:cmLst xmlns:a="http://schemas.openxmlformats.org/drawingml/2006/main" xmlns:r="http://schemas.openxmlformats.org/officeDocument/2006/relationships" xmlns:p188="http://schemas.microsoft.com/office/powerpoint/2018/8/main">
  <p188:cm id="{7A56806D-D447-463C-B015-C7BB5FEF5825}" authorId="{2023349B-CAFF-74E6-6121-D767A4F4B0D7}" status="closed" created="2019-10-02T19:33:16.550" complete="100000">
    <pc:sldMkLst xmlns:pc="http://schemas.microsoft.com/office/powerpoint/2013/main/command">
      <pc:docMk/>
      <pc:sldMk cId="1446638509" sldId="1617"/>
    </pc:sldMkLst>
    <p188:txBody>
      <a:bodyPr/>
      <a:lstStyle/>
      <a:p>
        <a:r>
          <a:rPr lang="en-US"/>
          <a:t>Ditto notes on #9</a:t>
        </a:r>
      </a:p>
    </p188:txBody>
  </p188:cm>
</p188:cmLst>
</file>

<file path=ppt/comments/modernComment7.xml><?xml version="1.0" encoding="utf-8"?>
<p188:cmLst xmlns:a="http://schemas.openxmlformats.org/drawingml/2006/main" xmlns:r="http://schemas.openxmlformats.org/officeDocument/2006/relationships" xmlns:p188="http://schemas.microsoft.com/office/powerpoint/2018/8/main">
  <p188:cm id="{896F3869-830A-40C4-92F0-D0B0A8D3A2F1}" authorId="{2023349B-CAFF-74E6-6121-D767A4F4B0D7}" status="closed" created="2019-10-02T19:34:02.754" complete="100000">
    <ac:deMkLst xmlns:ac="http://schemas.microsoft.com/office/drawing/2013/main/command">
      <pc:docMk xmlns:pc="http://schemas.microsoft.com/office/powerpoint/2013/main/command"/>
      <pc:sldMk xmlns:pc="http://schemas.microsoft.com/office/powerpoint/2013/main/command" cId="2965435736" sldId="1618"/>
      <ac:spMk id="140" creationId="{008C5D32-0218-437E-A473-5F7E316C3959}"/>
    </ac:deMkLst>
    <p188:txBody>
      <a:bodyPr/>
      <a:lstStyle/>
      <a:p>
        <a:r>
          <a:rPr lang="en-US"/>
          <a:t>Updated all font to 20 pt</a:t>
        </a:r>
      </a:p>
    </p188:txBody>
  </p188:cm>
</p188:cmLst>
</file>

<file path=ppt/comments/modernComment8.xml><?xml version="1.0" encoding="utf-8"?>
<p188:cmLst xmlns:a="http://schemas.openxmlformats.org/drawingml/2006/main" xmlns:r="http://schemas.openxmlformats.org/officeDocument/2006/relationships" xmlns:p188="http://schemas.microsoft.com/office/powerpoint/2018/8/main">
  <p188:cm id="{EB19A3F8-3796-49BA-8DBC-FEA11C39D34C}" authorId="{2023349B-CAFF-74E6-6121-D767A4F4B0D7}" status="closed" created="2019-10-02T19:35:07.895" complete="100000">
    <pc:sldMkLst xmlns:pc="http://schemas.microsoft.com/office/powerpoint/2013/main/command">
      <pc:docMk/>
      <pc:sldMk cId="1287800866" sldId="1619"/>
    </pc:sldMkLst>
    <p188:txBody>
      <a:bodyPr/>
      <a:lstStyle/>
      <a:p>
        <a:r>
          <a:rPr lang="en-US"/>
          <a:t>Updated to 20 pt (#14-18, bar a few instances where I made slightly smaller to make images/tables work)</a:t>
        </a:r>
      </a:p>
    </p188:txBody>
  </p188:cm>
</p188:cmLst>
</file>

<file path=ppt/comments/modernComment9.xml><?xml version="1.0" encoding="utf-8"?>
<p188:cmLst xmlns:a="http://schemas.openxmlformats.org/drawingml/2006/main" xmlns:r="http://schemas.openxmlformats.org/officeDocument/2006/relationships" xmlns:p188="http://schemas.microsoft.com/office/powerpoint/2018/8/main">
  <p188:cm id="{7AC448A7-6D8B-42A3-BAAF-705B6186446C}" authorId="{2023349B-CAFF-74E6-6121-D767A4F4B0D7}" status="closed" created="2019-10-02T19:36:46.333" complete="100000">
    <ac:deMkLst xmlns:ac="http://schemas.microsoft.com/office/drawing/2013/main/command">
      <pc:docMk xmlns:pc="http://schemas.microsoft.com/office/powerpoint/2013/main/command"/>
      <pc:sldMk xmlns:pc="http://schemas.microsoft.com/office/powerpoint/2013/main/command" cId="1984399700" sldId="1910"/>
      <ac:picMk id="5" creationId="{C26CF669-9AC2-41E9-8800-535AB44D6BEC}"/>
    </ac:deMkLst>
    <p188:txBody>
      <a:bodyPr/>
      <a:lstStyle/>
      <a:p>
        <a:r>
          <a:rPr lang="en-US"/>
          <a:t>Reminder to add Alt Text for all images, icons, and screenshots.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2020-02-21 9:26</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2020-02-21 9:24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welcome in this last session of the Azure Fundamental learning path. In this next 42.5 minutes we will figuring out the serverless and the Azure Function… And if you are wondering why 42.5 minutes instead of 45, it’s just like the Azure Function I only take what I need. ;)</a:t>
            </a:r>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9:24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230628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serverless, the server, including hardware, infrastructure and configuration of the operating system are all abstracted away. You don’t even have to worry about a web service because it’s provided as part of the platform. </a:t>
            </a:r>
          </a:p>
          <a:p>
            <a:pPr lvl="0" rtl="0"/>
            <a:r>
              <a:rPr lang="en-US" sz="1200" kern="1200">
                <a:solidFill>
                  <a:schemeClr val="tx1"/>
                </a:solidFill>
                <a:effectLst/>
                <a:latin typeface="+mn-lt"/>
                <a:ea typeface="+mn-ea"/>
                <a:cs typeface="+mn-cs"/>
              </a:rPr>
              <a:t>Serverless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typically shorter periods of times (minutes vs. hours or days)</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both inside and outside of Azure</a:t>
            </a:r>
          </a:p>
          <a:p>
            <a:r>
              <a:rPr lang="en-US"/>
              <a:t>A key differentiator about serverless is micro-billing. Serverless resources are billed only when used. That means that you aren’t paying to anticipate an increase in workload, but only when the workload hits. Serverless scales with your business. Let’s take a closer look at micro-billing.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49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4473193-ECCC-464B-99B5-16C6D3920647}"/>
              </a:ext>
            </a:extLst>
          </p:cNvPr>
          <p:cNvSpPr>
            <a:spLocks noGrp="1"/>
          </p:cNvSpPr>
          <p:nvPr>
            <p:ph type="body" idx="1"/>
          </p:nvPr>
        </p:nvSpPr>
        <p:spPr/>
        <p:txBody>
          <a:bodyPr/>
          <a:lstStyle/>
          <a:p>
            <a:r>
              <a:rPr lang="en-US"/>
              <a:t>Of course Azure offer multiple services in the Serverless ecosystem.</a:t>
            </a:r>
          </a:p>
          <a:p>
            <a:endParaRPr lang="en-US"/>
          </a:p>
          <a:p>
            <a:r>
              <a:rPr lang="en-US"/>
              <a:t>One of the most popular is Azure Function. Briefly since we will go more in detail later, Function are code-based service. It’s like a tiny piece of code “a function”… that get executed. Doing is thing, scaling automatically.</a:t>
            </a:r>
          </a:p>
        </p:txBody>
      </p:sp>
    </p:spTree>
    <p:extLst>
      <p:ext uri="{BB962C8B-B14F-4D97-AF65-F5344CB8AC3E}">
        <p14:creationId xmlns:p14="http://schemas.microsoft.com/office/powerpoint/2010/main" val="623229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7F7E29D-F993-49FF-B192-8FD87F5F779F}"/>
              </a:ext>
            </a:extLst>
          </p:cNvPr>
          <p:cNvSpPr>
            <a:spLocks noGrp="1"/>
          </p:cNvSpPr>
          <p:nvPr>
            <p:ph type="body" idx="1"/>
          </p:nvPr>
        </p:nvSpPr>
        <p:spPr/>
        <p:txBody>
          <a:bodyPr/>
          <a:lstStyle/>
          <a:p>
            <a:r>
              <a:rPr lang="en-US"/>
              <a:t>Then you have </a:t>
            </a:r>
            <a:r>
              <a:rPr lang="en-US" err="1"/>
              <a:t>yhe</a:t>
            </a:r>
            <a:r>
              <a:rPr lang="en-US"/>
              <a:t> Azure Logic apps.</a:t>
            </a:r>
          </a:p>
          <a:p>
            <a:r>
              <a:rPr lang="en-US"/>
              <a:t>They are more focus on workflows then code. They are a very powerful tool in integrations because with them you can connect may different cloud services and on-prem services together. </a:t>
            </a:r>
          </a:p>
          <a:p>
            <a:r>
              <a:rPr lang="en-US"/>
              <a:t>There are also very good to orchestrate Functions.</a:t>
            </a:r>
          </a:p>
          <a:p>
            <a:endParaRPr lang="en-US"/>
          </a:p>
          <a:p>
            <a:r>
              <a:rPr lang="en-US"/>
              <a:t>And just like functions, Azure Logic apps can be triggered by a tons of events.</a:t>
            </a:r>
          </a:p>
        </p:txBody>
      </p:sp>
    </p:spTree>
    <p:extLst>
      <p:ext uri="{BB962C8B-B14F-4D97-AF65-F5344CB8AC3E}">
        <p14:creationId xmlns:p14="http://schemas.microsoft.com/office/powerpoint/2010/main" val="1750973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4B0E94B-0100-4949-A275-1A2954342023}"/>
              </a:ext>
            </a:extLst>
          </p:cNvPr>
          <p:cNvSpPr>
            <a:spLocks noGrp="1"/>
          </p:cNvSpPr>
          <p:nvPr>
            <p:ph type="body" idx="1"/>
          </p:nvPr>
        </p:nvSpPr>
        <p:spPr/>
        <p:txBody>
          <a:bodyPr/>
          <a:lstStyle/>
          <a:p>
            <a:r>
              <a:rPr lang="en-US"/>
              <a:t>All of these services interoperate seamlessly with other Azure platform components, including databases like Azure SQL and Cosmos DB, storage services, security and identity, IoT, analytics, and even artificial intelligence. We’ll explore a machine learning integration later on.</a:t>
            </a:r>
          </a:p>
        </p:txBody>
      </p:sp>
    </p:spTree>
    <p:extLst>
      <p:ext uri="{BB962C8B-B14F-4D97-AF65-F5344CB8AC3E}">
        <p14:creationId xmlns:p14="http://schemas.microsoft.com/office/powerpoint/2010/main" val="860770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00935F5-72C9-41E1-B9FF-0DDA43622458}"/>
              </a:ext>
            </a:extLst>
          </p:cNvPr>
          <p:cNvSpPr>
            <a:spLocks noGrp="1"/>
          </p:cNvSpPr>
          <p:nvPr>
            <p:ph type="body" idx="1"/>
          </p:nvPr>
        </p:nvSpPr>
        <p:spPr/>
        <p:txBody>
          <a:bodyPr/>
          <a:lstStyle/>
          <a:p>
            <a:r>
              <a:rPr lang="en-US"/>
              <a:t>Of course developers want to be able to develop and test services locally, without an Internet connection, integrate these services with a mature DevOps pipeline and be able to both monitor and debug services that are already deployed to production. All of the Azure serverless platform components plug into your favorite development environment and enable local testing and remote debugging and telemetry.</a:t>
            </a:r>
          </a:p>
        </p:txBody>
      </p:sp>
    </p:spTree>
    <p:extLst>
      <p:ext uri="{BB962C8B-B14F-4D97-AF65-F5344CB8AC3E}">
        <p14:creationId xmlns:p14="http://schemas.microsoft.com/office/powerpoint/2010/main" val="531901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Let’s see what make Flow different then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2020-02-21 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65196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Azure Logic App, is in Azure. It required an Azure subscription to get started and some functionalities will also require an integration account. With that special account it become a tool as powerful as BizTalk Servers that is well use in the big enterprises integration solutions.</a:t>
            </a:r>
          </a:p>
          <a:p>
            <a:r>
              <a:rPr lang="en-US"/>
              <a:t>Azure Logic Apps yes is more about workflow through a visual designer, but you will also be able to add pieces of code, have a control on the scalability and other more advanced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9:24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92896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Logic Apps have literally hundreds of integrations and support for custom integrations as well. You are able to integrate with Azure resources, database servers, SharePoint installations, Office 365, Dynamics, or third party resources like </a:t>
            </a:r>
            <a:r>
              <a:rPr lang="en-US" err="1"/>
              <a:t>gmail</a:t>
            </a:r>
            <a:r>
              <a:rPr lang="en-US"/>
              <a:t>, Twilio for text messaging or Slack for real-time communication.</a:t>
            </a:r>
          </a:p>
          <a:p>
            <a:endParaRPr lang="en-US"/>
          </a:p>
          <a:p>
            <a:r>
              <a:rPr lang="en-US"/>
              <a:t>In fact, there an internal joke saying that when you present a talk about iPaaS, the only slide that will NEVER be up to date is the connector slide… because there is always new ones.</a:t>
            </a:r>
          </a:p>
          <a:p>
            <a:endParaRPr lang="en-US"/>
          </a:p>
          <a:p>
            <a:r>
              <a:rPr lang="en-US"/>
              <a:t>Even more, today you can create custom connector. SO for example you could create a connector for your application and distribute it via the Azure Marketplace.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3312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integrations and workflows are all done within a visual designer that makes it easy to integrate, but also loop and branch on decisions so that you can manage different scenarios and edge cases.</a:t>
            </a:r>
          </a:p>
          <a:p>
            <a:endParaRPr lang="en-US"/>
          </a:p>
          <a:p>
            <a:r>
              <a:rPr lang="en-US"/>
              <a:t>It always start with a trigger. Here for example it start with a time trigger. SO let’s say every 2 minutes the workflow will start and initialize a few variables, execute a query in a Cosmo Database and if it found something will loop through the result connect to Twitter, do some HTTP call…. Etc. </a:t>
            </a:r>
            <a:r>
              <a:rPr lang="en-US" err="1"/>
              <a:t>etc</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0177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a:t>Logic apps are great at connecting resources across the cloud, but they are also capable of integrating with on-premises resources with the on-premises data gateway. That means you can, for example, kick off a workflow in the cloud that results in the execution of a store procedure on your SQL database tucked away in your corporate data </a:t>
            </a:r>
            <a:r>
              <a:rPr lang="en-NZ" sz="1200" b="0" err="1"/>
              <a:t>center</a:t>
            </a:r>
            <a:r>
              <a:rPr lang="en-NZ" sz="1200" b="0"/>
              <a:t>.</a:t>
            </a:r>
            <a:endParaRPr lang="en-NZ" sz="1200" baseline="0"/>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9:24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91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a:solidFill>
                  <a:schemeClr val="tx1"/>
                </a:solidFill>
                <a:effectLst/>
                <a:latin typeface="Segoe UI" panose="020B0502040204020203" pitchFamily="34" charset="0"/>
                <a:ea typeface="+mn-ea"/>
                <a:cs typeface="+mn-cs"/>
              </a:rPr>
              <a:t>Ok everyone, grab your phones and take a snapshot of this, you’ll be able to get all the resources associated with this session right here.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These links contain code, docs and more information on sessions you can attend </a:t>
            </a:r>
            <a:endParaRPr lang="en-US" sz="882" b="0" i="0" kern="1200">
              <a:solidFill>
                <a:schemeClr val="tx1"/>
              </a:solidFill>
              <a:effectLst/>
              <a:latin typeface="Segoe UI" panose="020B0502040204020203" pitchFamily="34" charset="0"/>
              <a:ea typeface="+mn-ea"/>
              <a:cs typeface="+mn-cs"/>
            </a:endParaRPr>
          </a:p>
          <a:p>
            <a:endParaRPr/>
          </a:p>
        </p:txBody>
      </p:sp>
    </p:spTree>
    <p:extLst>
      <p:ext uri="{BB962C8B-B14F-4D97-AF65-F5344CB8AC3E}">
        <p14:creationId xmlns:p14="http://schemas.microsoft.com/office/powerpoint/2010/main" val="298484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 me show you a nice demo of an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2020-02-21 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98966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50">
                <a:latin typeface="Segoe UI"/>
                <a:cs typeface="Segoe UI"/>
              </a:rPr>
              <a:t>Now that we cover the workflows, let’s jump into something more code related with Azure Functions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2020-02-21 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89250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3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Why should you care about Azure Function.</a:t>
            </a:r>
          </a:p>
          <a:p>
            <a:endParaRPr lang="en-CA"/>
          </a:p>
          <a:p>
            <a:r>
              <a:rPr lang="en-CA"/>
              <a:t>- First, what languages are you coding? C#, JavaScript/ node, python, php, or “just” some bash? There is tons of languages already supported in Function and the product team continue to add new one. Recently PowerShell was added to the mixt. There is some demo online that shows how you can monitor your own subscription using a few line of PowerShell executed in an Azure Function.</a:t>
            </a:r>
          </a:p>
          <a:p>
            <a:endParaRPr lang="en-CA"/>
          </a:p>
          <a:p>
            <a:r>
              <a:rPr lang="en-CA"/>
              <a:t>- The beauty of coding these day is that there is many library available online. Why re-inventing something if it already exist? Azure function support NuGet and NPM, so you can get all the package you need. </a:t>
            </a:r>
          </a:p>
          <a:p>
            <a:endParaRPr lang="en-CA"/>
          </a:p>
          <a:p>
            <a:r>
              <a:rPr lang="en-CA"/>
              <a:t> - Of course, not all packages are external. You can </a:t>
            </a:r>
            <a:r>
              <a:rPr lang="en-CA" err="1"/>
              <a:t>easelly</a:t>
            </a:r>
            <a:r>
              <a:rPr lang="en-CA"/>
              <a:t> refer to your DLL or even run some EXE (executable) from inside your Azure Function.</a:t>
            </a:r>
          </a:p>
          <a:p>
            <a:endParaRPr lang="en-CA"/>
          </a:p>
          <a:p>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9:24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36494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more?!</a:t>
            </a:r>
          </a:p>
          <a:p>
            <a:r>
              <a:rPr lang="en-US"/>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687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CA"/>
              <a:t>There is so much possibilities.. I invite you to go visit the Docs at </a:t>
            </a:r>
            <a:r>
              <a:rPr lang="en-US" sz="900">
                <a:solidFill>
                  <a:schemeClr val="accent3"/>
                </a:solidFill>
              </a:rPr>
              <a:t>aka.ms/</a:t>
            </a:r>
            <a:r>
              <a:rPr lang="en-US" sz="900" err="1">
                <a:solidFill>
                  <a:schemeClr val="accent3"/>
                </a:solidFill>
              </a:rPr>
              <a:t>funcTriggers</a:t>
            </a:r>
            <a:r>
              <a:rPr lang="en-US" sz="900">
                <a:solidFill>
                  <a:schemeClr val="accent3"/>
                </a:solidFill>
              </a:rPr>
              <a:t> to know more about the Azure Function triggers</a:t>
            </a:r>
          </a:p>
          <a:p>
            <a:endParaRPr/>
          </a:p>
        </p:txBody>
      </p:sp>
    </p:spTree>
    <p:extLst>
      <p:ext uri="{BB962C8B-B14F-4D97-AF65-F5344CB8AC3E}">
        <p14:creationId xmlns:p14="http://schemas.microsoft.com/office/powerpoint/2010/main" val="1849971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916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2020-02-21 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44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 talk a lot about the Azure Function now It’s time to go in a demo and see them in action.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2020-02-21 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668515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Of course you could deploy manually using right-click and a few manual way. It worked well and it’s perfectly fine when developing, nut it doesn’t scale very well.</a:t>
            </a:r>
          </a:p>
          <a:p>
            <a:r>
              <a:rPr lang="en-CA"/>
              <a:t>Let’s me show you how easy it is to setup quickly a Continuous integration, and continuous deployment (CI/CD) with GitHub.</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2020-02-21 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37720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9:24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65173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a:solidFill>
                  <a:srgbClr val="000000"/>
                </a:solidFill>
                <a:effectLst/>
                <a:latin typeface="Trebuchet MS" panose="020B0603020202020204" pitchFamily="34" charset="0"/>
              </a:rPr>
              <a:t>IF  you have time go in details, otherwise you can just mention that Logic App can be more </a:t>
            </a:r>
            <a:r>
              <a:rPr lang="en-US" b="0" i="0" err="1">
                <a:solidFill>
                  <a:srgbClr val="000000"/>
                </a:solidFill>
                <a:effectLst/>
                <a:latin typeface="Trebuchet MS" panose="020B0603020202020204" pitchFamily="34" charset="0"/>
              </a:rPr>
              <a:t>complexe</a:t>
            </a:r>
            <a:r>
              <a:rPr lang="en-US" b="0" i="0">
                <a:solidFill>
                  <a:srgbClr val="000000"/>
                </a:solidFill>
                <a:effectLst/>
                <a:latin typeface="Trebuchet MS" panose="020B0603020202020204" pitchFamily="34" charset="0"/>
              </a:rPr>
              <a:t> and event call other logic Apps.</a:t>
            </a:r>
          </a:p>
          <a:p>
            <a:pPr algn="l">
              <a:buFont typeface="+mj-lt"/>
              <a:buNone/>
            </a:pPr>
            <a:endParaRPr lang="en-US" b="0" i="0">
              <a:solidFill>
                <a:srgbClr val="000000"/>
              </a:solidFill>
              <a:effectLst/>
              <a:latin typeface="Trebuchet MS" panose="020B0603020202020204" pitchFamily="34" charset="0"/>
            </a:endParaRPr>
          </a:p>
          <a:p>
            <a:pPr algn="l">
              <a:buFont typeface="+mj-lt"/>
              <a:buNone/>
            </a:pPr>
            <a:r>
              <a:rPr lang="en-US" b="0" i="0">
                <a:solidFill>
                  <a:srgbClr val="000000"/>
                </a:solidFill>
                <a:effectLst/>
                <a:latin typeface="Trebuchet MS" panose="020B0603020202020204" pitchFamily="34" charset="0"/>
              </a:rPr>
              <a:t>TO show you how all those services work all very well together…</a:t>
            </a:r>
          </a:p>
          <a:p>
            <a:pPr algn="l">
              <a:buFont typeface="+mj-lt"/>
              <a:buNone/>
            </a:pPr>
            <a:r>
              <a:rPr lang="en-US" b="0" i="0">
                <a:solidFill>
                  <a:srgbClr val="000000"/>
                </a:solidFill>
                <a:effectLst/>
                <a:latin typeface="Trebuchet MS" panose="020B0603020202020204" pitchFamily="34" charset="0"/>
              </a:rPr>
              <a:t>Here an Azure Logic App created by an MVP to regroup reading notes saved in an </a:t>
            </a:r>
            <a:r>
              <a:rPr lang="en-US" b="0" i="0" err="1">
                <a:solidFill>
                  <a:srgbClr val="000000"/>
                </a:solidFill>
                <a:effectLst/>
                <a:latin typeface="Trebuchet MS" panose="020B0603020202020204" pitchFamily="34" charset="0"/>
              </a:rPr>
              <a:t>eReader</a:t>
            </a:r>
            <a:r>
              <a:rPr lang="en-US" b="0" i="0">
                <a:solidFill>
                  <a:srgbClr val="000000"/>
                </a:solidFill>
                <a:effectLst/>
                <a:latin typeface="Trebuchet MS" panose="020B0603020202020204" pitchFamily="34" charset="0"/>
              </a:rPr>
              <a:t> (in this case a Kindle) to generate a blog post automatically.</a:t>
            </a:r>
          </a:p>
          <a:p>
            <a:pPr algn="l">
              <a:buFont typeface="+mj-lt"/>
              <a:buNone/>
            </a:pPr>
            <a:endParaRPr lang="en-US" b="0" i="0">
              <a:solidFill>
                <a:srgbClr val="000000"/>
              </a:solidFill>
              <a:effectLst/>
              <a:latin typeface="Trebuchet MS" panose="020B0603020202020204" pitchFamily="34" charset="0"/>
            </a:endParaRPr>
          </a:p>
          <a:p>
            <a:pPr algn="l">
              <a:buFont typeface="+mj-lt"/>
              <a:buNone/>
            </a:pPr>
            <a:r>
              <a:rPr lang="en-US" b="0" i="0">
                <a:solidFill>
                  <a:srgbClr val="000000"/>
                </a:solidFill>
                <a:effectLst/>
                <a:latin typeface="Trebuchet MS" panose="020B0603020202020204" pitchFamily="34" charset="0"/>
              </a:rPr>
              <a:t>(it get trigger by a new file into a OneDrive folder, execute some Azure Function, even call another Logic App creates files into blob storage…. Etc.</a:t>
            </a:r>
          </a:p>
          <a:p>
            <a:pPr algn="l">
              <a:buFont typeface="+mj-lt"/>
              <a:buAutoNum type="arabicPeriod"/>
            </a:pPr>
            <a:endParaRPr lang="en-US" b="0" i="0">
              <a:solidFill>
                <a:srgbClr val="000000"/>
              </a:solidFill>
              <a:effectLst/>
              <a:latin typeface="Trebuchet MS" panose="020B0603020202020204" pitchFamily="34" charset="0"/>
            </a:endParaRPr>
          </a:p>
          <a:p>
            <a:pPr algn="l">
              <a:buFont typeface="+mj-lt"/>
              <a:buAutoNum type="arabicPeriod"/>
            </a:pPr>
            <a:r>
              <a:rPr lang="en-US" b="0" i="0">
                <a:solidFill>
                  <a:srgbClr val="000000"/>
                </a:solidFill>
                <a:effectLst/>
                <a:latin typeface="Trebuchet MS" panose="020B0603020202020204" pitchFamily="34" charset="0"/>
              </a:rPr>
              <a:t>The </a:t>
            </a:r>
            <a:r>
              <a:rPr lang="en-US" b="0" i="0" err="1">
                <a:solidFill>
                  <a:srgbClr val="000000"/>
                </a:solidFill>
                <a:effectLst/>
                <a:latin typeface="Trebuchet MS" panose="020B0603020202020204" pitchFamily="34" charset="0"/>
              </a:rPr>
              <a:t>ReadingNotes</a:t>
            </a:r>
            <a:r>
              <a:rPr lang="en-US" b="0" i="0">
                <a:solidFill>
                  <a:srgbClr val="000000"/>
                </a:solidFill>
                <a:effectLst/>
                <a:latin typeface="Trebuchet MS" panose="020B0603020202020204" pitchFamily="34" charset="0"/>
              </a:rPr>
              <a:t> Builder contains:</a:t>
            </a:r>
            <a:br>
              <a:rPr lang="en-US"/>
            </a:br>
            <a:r>
              <a:rPr lang="en-US" b="0" i="0">
                <a:solidFill>
                  <a:srgbClr val="000000"/>
                </a:solidFill>
                <a:effectLst/>
                <a:latin typeface="Trebuchet MS" panose="020B0603020202020204" pitchFamily="34" charset="0"/>
              </a:rPr>
              <a:t>Initial Trigger when a file is created in an OneDrive folder.</a:t>
            </a:r>
          </a:p>
          <a:p>
            <a:pPr algn="l">
              <a:buFont typeface="+mj-lt"/>
              <a:buAutoNum type="arabicPeriod"/>
            </a:pPr>
            <a:r>
              <a:rPr lang="en-US" b="0" i="0">
                <a:solidFill>
                  <a:srgbClr val="000000"/>
                </a:solidFill>
                <a:effectLst/>
                <a:latin typeface="Trebuchet MS" panose="020B0603020202020204" pitchFamily="34" charset="0"/>
              </a:rPr>
              <a:t>Create a copy of the file in an Azure Blob storage.</a:t>
            </a:r>
          </a:p>
          <a:p>
            <a:pPr algn="l">
              <a:buFont typeface="+mj-lt"/>
              <a:buAutoNum type="arabicPeriod"/>
            </a:pPr>
            <a:r>
              <a:rPr lang="en-US" b="0" i="0">
                <a:solidFill>
                  <a:srgbClr val="000000"/>
                </a:solidFill>
                <a:effectLst/>
                <a:latin typeface="Trebuchet MS" panose="020B0603020202020204" pitchFamily="34" charset="0"/>
              </a:rPr>
              <a:t>Delete the file in OneDrive.</a:t>
            </a:r>
          </a:p>
          <a:p>
            <a:pPr algn="l">
              <a:buFont typeface="+mj-lt"/>
              <a:buAutoNum type="arabicPeriod"/>
            </a:pPr>
            <a:r>
              <a:rPr lang="en-US" b="0" i="0">
                <a:solidFill>
                  <a:srgbClr val="000000"/>
                </a:solidFill>
                <a:effectLst/>
                <a:latin typeface="Trebuchet MS" panose="020B0603020202020204" pitchFamily="34" charset="0"/>
              </a:rPr>
              <a:t>Get the configuration file from Azure blob storage.</a:t>
            </a:r>
          </a:p>
          <a:p>
            <a:pPr algn="l">
              <a:buFont typeface="+mj-lt"/>
              <a:buAutoNum type="arabicPeriod"/>
            </a:pPr>
            <a:r>
              <a:rPr lang="en-US" b="0" i="0">
                <a:solidFill>
                  <a:srgbClr val="000000"/>
                </a:solidFill>
                <a:effectLst/>
                <a:latin typeface="Trebuchet MS" panose="020B0603020202020204" pitchFamily="34" charset="0"/>
              </a:rPr>
              <a:t>Call the API App responsible for parsing the file and extract the recent clippings.</a:t>
            </a:r>
          </a:p>
          <a:p>
            <a:pPr algn="l">
              <a:buFont typeface="+mj-lt"/>
              <a:buAutoNum type="arabicPeriod"/>
            </a:pPr>
            <a:r>
              <a:rPr lang="en-US" b="0" i="0">
                <a:solidFill>
                  <a:srgbClr val="000000"/>
                </a:solidFill>
                <a:effectLst/>
                <a:latin typeface="Trebuchet MS" panose="020B0603020202020204" pitchFamily="34" charset="0"/>
              </a:rPr>
              <a:t>Call the child Logic App for every clipping returned in the previous steps (foreach loop).</a:t>
            </a:r>
          </a:p>
          <a:p>
            <a:pPr marL="742950" lvl="1" indent="-285750" algn="l">
              <a:buFont typeface="+mj-lt"/>
              <a:buAutoNum type="arabicPeriod"/>
            </a:pPr>
            <a:r>
              <a:rPr lang="en-US" b="0" i="0">
                <a:solidFill>
                  <a:srgbClr val="000000"/>
                </a:solidFill>
                <a:effectLst/>
                <a:latin typeface="Trebuchet MS" panose="020B0603020202020204" pitchFamily="34" charset="0"/>
              </a:rPr>
              <a:t>A. Trigger of the Child Logic App.</a:t>
            </a:r>
          </a:p>
          <a:p>
            <a:pPr marL="742950" lvl="1" indent="-285750" algn="l">
              <a:buFont typeface="+mj-lt"/>
              <a:buAutoNum type="arabicPeriod"/>
            </a:pPr>
            <a:r>
              <a:rPr lang="en-US" b="0" i="0">
                <a:solidFill>
                  <a:srgbClr val="000000"/>
                </a:solidFill>
                <a:effectLst/>
                <a:latin typeface="Trebuchet MS" panose="020B0603020202020204" pitchFamily="34" charset="0"/>
              </a:rPr>
              <a:t>B. Call the API App responsible for searching in the online bookmark collection and return the URL of the article/ post.</a:t>
            </a:r>
          </a:p>
          <a:p>
            <a:pPr marL="742950" lvl="1" indent="-285750" algn="l">
              <a:buFont typeface="+mj-lt"/>
              <a:buAutoNum type="arabicPeriod"/>
            </a:pPr>
            <a:r>
              <a:rPr lang="en-US" b="0" i="0">
                <a:solidFill>
                  <a:srgbClr val="000000"/>
                </a:solidFill>
                <a:effectLst/>
                <a:latin typeface="Trebuchet MS" panose="020B0603020202020204" pitchFamily="34" charset="0"/>
              </a:rPr>
              <a:t>C. Call Azure Function App responsible for extracting tags from the note.</a:t>
            </a:r>
          </a:p>
          <a:p>
            <a:pPr marL="742950" lvl="1" indent="-285750" algn="l">
              <a:buFont typeface="+mj-lt"/>
              <a:buAutoNum type="arabicPeriod"/>
            </a:pPr>
            <a:r>
              <a:rPr lang="en-US" b="0" i="0">
                <a:solidFill>
                  <a:srgbClr val="000000"/>
                </a:solidFill>
                <a:effectLst/>
                <a:latin typeface="Trebuchet MS" panose="020B0603020202020204" pitchFamily="34" charset="0"/>
              </a:rPr>
              <a:t>D. Call Azure Function App responsible for converting the object in json.</a:t>
            </a:r>
          </a:p>
          <a:p>
            <a:pPr marL="742950" lvl="1" indent="-285750" algn="l">
              <a:buFont typeface="+mj-lt"/>
              <a:buAutoNum type="arabicPeriod"/>
            </a:pPr>
            <a:r>
              <a:rPr lang="en-US" b="0" i="0">
                <a:solidFill>
                  <a:srgbClr val="000000"/>
                </a:solidFill>
                <a:effectLst/>
                <a:latin typeface="Trebuchet MS" panose="020B0603020202020204" pitchFamily="34" charset="0"/>
              </a:rPr>
              <a:t>E. Saves the json object in a file in Azure blob storage.</a:t>
            </a:r>
          </a:p>
          <a:p>
            <a:pPr marL="742950" lvl="1" indent="-285750" algn="l">
              <a:buFont typeface="+mj-lt"/>
              <a:buAutoNum type="arabicPeriod"/>
            </a:pPr>
            <a:r>
              <a:rPr lang="en-US" b="0" i="0">
                <a:solidFill>
                  <a:srgbClr val="000000"/>
                </a:solidFill>
                <a:effectLst/>
                <a:latin typeface="Trebuchet MS" panose="020B0603020202020204" pitchFamily="34" charset="0"/>
              </a:rPr>
              <a:t>F. Gets the updated configuration file.</a:t>
            </a:r>
          </a:p>
          <a:p>
            <a:pPr marL="742950" lvl="1" indent="-285750" algn="l">
              <a:buFont typeface="+mj-lt"/>
              <a:buAutoNum type="arabicPeriod"/>
            </a:pPr>
            <a:r>
              <a:rPr lang="en-US" b="0" i="0">
                <a:solidFill>
                  <a:srgbClr val="000000"/>
                </a:solidFill>
                <a:effectLst/>
                <a:latin typeface="Trebuchet MS" panose="020B0603020202020204" pitchFamily="34" charset="0"/>
              </a:rPr>
              <a:t>G. Call Azure Function App responsible for keeping the latest note date.</a:t>
            </a:r>
          </a:p>
          <a:p>
            <a:pPr marL="742950" lvl="1" indent="-285750" algn="l">
              <a:buFont typeface="+mj-lt"/>
              <a:buAutoNum type="arabicPeriod"/>
            </a:pPr>
            <a:r>
              <a:rPr lang="en-US" b="0" i="0">
                <a:solidFill>
                  <a:srgbClr val="000000"/>
                </a:solidFill>
                <a:effectLst/>
                <a:latin typeface="Trebuchet MS" panose="020B0603020202020204" pitchFamily="34" charset="0"/>
              </a:rPr>
              <a:t>H. Update the configuration with the latest date.</a:t>
            </a:r>
          </a:p>
          <a:p>
            <a:pPr marL="742950" lvl="1" indent="-285750" algn="l">
              <a:buFont typeface="+mj-lt"/>
              <a:buAutoNum type="arabicPeriod"/>
            </a:pPr>
            <a:r>
              <a:rPr lang="en-US" b="0" i="0">
                <a:solidFill>
                  <a:srgbClr val="000000"/>
                </a:solidFill>
                <a:effectLst/>
                <a:latin typeface="Trebuchet MS" panose="020B0603020202020204" pitchFamily="34" charset="0"/>
              </a:rPr>
              <a:t>I. Return an HTTP 200 code, so the parent Logic App knows the work is done.</a:t>
            </a:r>
          </a:p>
          <a:p>
            <a:pPr algn="l">
              <a:buFont typeface="+mj-lt"/>
              <a:buAutoNum type="arabicPeriod"/>
            </a:pPr>
            <a:r>
              <a:rPr lang="en-US" b="0" i="0">
                <a:solidFill>
                  <a:srgbClr val="000000"/>
                </a:solidFill>
                <a:effectLst/>
                <a:latin typeface="Trebuchet MS" panose="020B0603020202020204" pitchFamily="34" charset="0"/>
              </a:rPr>
              <a:t>Call the API App responsible for building the final markdown file.</a:t>
            </a:r>
          </a:p>
          <a:p>
            <a:pPr algn="l">
              <a:buFont typeface="+mj-lt"/>
              <a:buAutoNum type="arabicPeriod"/>
            </a:pPr>
            <a:r>
              <a:rPr lang="en-US" b="0" i="0">
                <a:solidFill>
                  <a:srgbClr val="000000"/>
                </a:solidFill>
                <a:effectLst/>
                <a:latin typeface="Trebuchet MS" panose="020B0603020202020204" pitchFamily="34" charset="0"/>
              </a:rPr>
              <a:t>Save the markdown file to an Azure blob storage that was returned at the previous step.</a:t>
            </a:r>
          </a:p>
          <a:p>
            <a:pPr algn="l">
              <a:buFont typeface="+mj-lt"/>
              <a:buAutoNum type="arabicPeriod"/>
            </a:pPr>
            <a:r>
              <a:rPr lang="en-US" b="0" i="0">
                <a:solidFill>
                  <a:srgbClr val="000000"/>
                </a:solidFill>
                <a:effectLst/>
                <a:latin typeface="Trebuchet MS" panose="020B0603020202020204" pitchFamily="34" charset="0"/>
              </a:rPr>
              <a:t>Update the config final.</a:t>
            </a:r>
          </a:p>
          <a:p>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9:24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80906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Of course you could deploy manually using right-click and a few manual way. It worked well and it’s perfectly fine when developing, nut it doesn’t scale very well.</a:t>
            </a:r>
          </a:p>
          <a:p>
            <a:r>
              <a:rPr lang="en-CA"/>
              <a:t>Let’s me show you how easy it is to setup quickly a Continuous integration, and continuous deployment (CI/CD) with GitHub.</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2020-02-21 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496758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78D923-ED59-0E4A-8715-4D49AA143F89}" type="slidenum">
              <a:rPr lang="en-US" smtClean="0"/>
              <a:t>34</a:t>
            </a:fld>
            <a:endParaRPr lang="en-US"/>
          </a:p>
        </p:txBody>
      </p:sp>
    </p:spTree>
    <p:extLst>
      <p:ext uri="{BB962C8B-B14F-4D97-AF65-F5344CB8AC3E}">
        <p14:creationId xmlns:p14="http://schemas.microsoft.com/office/powerpoint/2010/main" val="3351500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78D923-ED59-0E4A-8715-4D49AA143F89}" type="slidenum">
              <a:rPr lang="en-US" smtClean="0"/>
              <a:t>37</a:t>
            </a:fld>
            <a:endParaRPr lang="en-US"/>
          </a:p>
        </p:txBody>
      </p:sp>
    </p:spTree>
    <p:extLst>
      <p:ext uri="{BB962C8B-B14F-4D97-AF65-F5344CB8AC3E}">
        <p14:creationId xmlns:p14="http://schemas.microsoft.com/office/powerpoint/2010/main" val="12046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There is an excellent Learning path on MS learn if you are interested to know more about how to create Serverless applications in Azure.</a:t>
            </a:r>
            <a:endParaRPr/>
          </a:p>
        </p:txBody>
      </p:sp>
    </p:spTree>
    <p:extLst>
      <p:ext uri="{BB962C8B-B14F-4D97-AF65-F5344CB8AC3E}">
        <p14:creationId xmlns:p14="http://schemas.microsoft.com/office/powerpoint/2010/main" val="900996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Learning this material is a big step toward becoming Microsoft Certified. Microsoft has certification paths for many technical job roles and it shows that you are keeping pace with today’s technical roles and requirements. Check out these related certifications and gain a new professional edge.</a:t>
            </a:r>
          </a:p>
          <a:p>
            <a:endParaRPr/>
          </a:p>
        </p:txBody>
      </p:sp>
    </p:spTree>
    <p:extLst>
      <p:ext uri="{BB962C8B-B14F-4D97-AF65-F5344CB8AC3E}">
        <p14:creationId xmlns:p14="http://schemas.microsoft.com/office/powerpoint/2010/main" val="1466361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81895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And that’s a statement around how we feel about Azure.  </a:t>
            </a:r>
          </a:p>
          <a:p>
            <a:pPr marL="0" indent="0">
              <a:buFont typeface="Arial" panose="020B0604020202020204" pitchFamily="34" charset="0"/>
              <a:buNone/>
            </a:pPr>
            <a:r>
              <a:rPr lang="en-US"/>
              <a:t>We want to invent with purpose in how we think about it what we deliver to you but also enable you to invent with purpose. </a:t>
            </a:r>
          </a:p>
          <a:p>
            <a:pPr marL="0" indent="0">
              <a:buFont typeface="Arial" panose="020B0604020202020204" pitchFamily="34" charset="0"/>
              <a:buNone/>
            </a:pPr>
            <a:r>
              <a:rPr lang="en-US"/>
              <a:t>And we do that in some key ways. </a:t>
            </a:r>
          </a:p>
          <a:p>
            <a:pPr marL="0" indent="0">
              <a:buFont typeface="Arial" panose="020B0604020202020204" pitchFamily="34" charset="0"/>
              <a:buNone/>
            </a:pPr>
            <a:endParaRPr lang="en-US"/>
          </a:p>
          <a:p>
            <a:pPr marL="0" indent="0">
              <a:buFont typeface="Arial" panose="020B0604020202020204" pitchFamily="34" charset="0"/>
              <a:buNone/>
            </a:pPr>
            <a:r>
              <a:rPr lang="en-US" i="1"/>
              <a:t>TRANSITION: </a:t>
            </a:r>
            <a:r>
              <a:rPr lang="en-US"/>
              <a:t>I talk about these ways as our promises to you on what Azure will always deliver and why we’ll help you.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6661C-56F4-4890-A116-5BD138E19C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55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Ready?</a:t>
            </a:r>
          </a:p>
          <a:p>
            <a:r>
              <a:rPr lang="en-US"/>
              <a:t>First let see… How many of you here </a:t>
            </a:r>
          </a:p>
          <a:p>
            <a:pPr marL="171450" indent="-171450">
              <a:buFontTx/>
              <a:buChar char="-"/>
            </a:pPr>
            <a:r>
              <a:rPr lang="en-US"/>
              <a:t>How many of you here , already use any Azure Serverless services?</a:t>
            </a:r>
          </a:p>
          <a:p>
            <a:pPr marL="0" indent="0">
              <a:buFontTx/>
              <a:buNone/>
            </a:pPr>
            <a:endParaRPr lang="en-US"/>
          </a:p>
          <a:p>
            <a:pPr marL="0" indent="0">
              <a:buFontTx/>
              <a:buNone/>
            </a:pPr>
            <a:r>
              <a:rPr lang="en-US"/>
              <a:t>Depending of what You see:</a:t>
            </a:r>
          </a:p>
          <a:p>
            <a:pPr marL="171450" indent="-171450">
              <a:buFontTx/>
              <a:buChar char="-"/>
            </a:pPr>
            <a:r>
              <a:rPr lang="en-US"/>
              <a:t>(No hands) Good no one… I can confirm you are all in the good session. Let’s see the base, and we will move to the most frequent scenarios </a:t>
            </a:r>
          </a:p>
          <a:p>
            <a:pPr marL="171450" indent="-171450">
              <a:buFontTx/>
              <a:buChar char="-"/>
            </a:pPr>
            <a:endParaRPr lang="en-US"/>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(No hands) Good a mix-match.  Perfect let’s convert the base, and we will see some specific scenarios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(All hands) Wow this is excellent! Let’s quickly refresh the base and then we will see some specific scenarios</a:t>
            </a:r>
          </a:p>
          <a:p>
            <a:pPr marL="171450" indent="-171450">
              <a:buFontTx/>
              <a:buChar char="-"/>
            </a:pPr>
            <a:endParaRPr lang="en-US"/>
          </a:p>
          <a:p>
            <a:pPr marL="171450" indent="-171450">
              <a:buFontTx/>
              <a:buChar char="-"/>
            </a:pPr>
            <a:endParaRPr lang="en-US"/>
          </a:p>
          <a:p>
            <a:pPr marL="0" indent="0">
              <a:buFontTx/>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9:24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7319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What we should understand in “serverless” it’s that it just mean less server… NOT no server.</a:t>
            </a:r>
          </a:p>
          <a:p>
            <a:endParaRPr lang="en-US"/>
          </a:p>
          <a:p>
            <a:r>
              <a:rPr lang="en-US"/>
              <a:t>There will always have servers, it’s just that we will be able to focus more on the code instead of the infrastructure.</a:t>
            </a:r>
          </a:p>
          <a:p>
            <a:endParaRPr lang="en-US"/>
          </a:p>
          <a:p>
            <a:r>
              <a:rPr lang="en-US"/>
              <a:t>Let me explain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2020-02-21 9:24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9990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9F21BF-3968-4A49-B271-C4248F49EC83}"/>
              </a:ext>
            </a:extLst>
          </p:cNvPr>
          <p:cNvSpPr>
            <a:spLocks noGrp="1"/>
          </p:cNvSpPr>
          <p:nvPr>
            <p:ph type="body" idx="1"/>
          </p:nvPr>
        </p:nvSpPr>
        <p:spPr/>
        <p:txBody>
          <a:bodyPr/>
          <a:lstStyle/>
          <a:p>
            <a:r>
              <a:rPr lang="en-US"/>
              <a:t>There is so much talk about the cloud that sometimes it’s easy to forget it all began (and still exists) in the data center. Fortunately, not many of us have to configure physical servers and install them in the data center. Taking on that responsibility means a lot of questions to answer. Everything from “how do I secure physical access” to “what happens when the power goes out?” These are questions and steps that distract from the focus of building good software but must be addressed for on-premises installations to be successful.</a:t>
            </a:r>
          </a:p>
        </p:txBody>
      </p:sp>
    </p:spTree>
    <p:extLst>
      <p:ext uri="{BB962C8B-B14F-4D97-AF65-F5344CB8AC3E}">
        <p14:creationId xmlns:p14="http://schemas.microsoft.com/office/powerpoint/2010/main" val="401537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92E6369-9C9B-4A4E-8941-1C379EE46386}"/>
              </a:ext>
            </a:extLst>
          </p:cNvPr>
          <p:cNvSpPr>
            <a:spLocks noGrp="1"/>
          </p:cNvSpPr>
          <p:nvPr>
            <p:ph type="body" idx="1"/>
          </p:nvPr>
        </p:nvSpPr>
        <p:spPr/>
        <p:txBody>
          <a:bodyPr/>
          <a:lstStyle/>
          <a:p>
            <a:r>
              <a:rPr lang="en-US"/>
              <a:t>Fortunately virtualization came to the rescue. One great thing about the cloud evolution is that each phase leads to less waste. Infrastructure as a Service leverages hardware in a way that you can stop worrying about the hardware and focus on the operating system and your virtual machines. You can get better utilization of your resources and it’s faster and easier to provision new instances. IaaS addresses many of the questions we dealt with on-premises, and more importantly paves the way to the cloud.</a:t>
            </a:r>
          </a:p>
        </p:txBody>
      </p:sp>
    </p:spTree>
    <p:extLst>
      <p:ext uri="{BB962C8B-B14F-4D97-AF65-F5344CB8AC3E}">
        <p14:creationId xmlns:p14="http://schemas.microsoft.com/office/powerpoint/2010/main" val="357973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43EED12-8825-4697-B203-E51624E91D48}"/>
              </a:ext>
            </a:extLst>
          </p:cNvPr>
          <p:cNvSpPr>
            <a:spLocks noGrp="1"/>
          </p:cNvSpPr>
          <p:nvPr>
            <p:ph type="body" idx="1"/>
          </p:nvPr>
        </p:nvSpPr>
        <p:spPr/>
        <p:txBody>
          <a:bodyPr/>
          <a:lstStyle/>
          <a:p>
            <a:r>
              <a:rPr lang="en-US"/>
              <a:t>Platform-as-a-Service is the next evolution: host a runtime, so we stop worrying about hardware and operating system and even dependencies and just focus on our project. We’re no longer in the business of constantly patching an OS or even making sure dependencies are installed to run a web server or host a process. PaaS simplifies the process even more and provides a mature platform for code that must run at scale because you can still size (scale up) and specify instances (scale out) to manage your workloads.</a:t>
            </a:r>
          </a:p>
        </p:txBody>
      </p:sp>
    </p:spTree>
    <p:extLst>
      <p:ext uri="{BB962C8B-B14F-4D97-AF65-F5344CB8AC3E}">
        <p14:creationId xmlns:p14="http://schemas.microsoft.com/office/powerpoint/2010/main" val="390658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2020-02-21 9:24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p:txBody>
      </p:sp>
    </p:spTree>
    <p:extLst>
      <p:ext uri="{BB962C8B-B14F-4D97-AF65-F5344CB8AC3E}">
        <p14:creationId xmlns:p14="http://schemas.microsoft.com/office/powerpoint/2010/main" val="1830099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74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7466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25027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2513-9991-4E84-B8BA-2F01B8403EA3}"/>
              </a:ext>
            </a:extLst>
          </p:cNvPr>
          <p:cNvSpPr>
            <a:spLocks noGrp="1"/>
          </p:cNvSpPr>
          <p:nvPr>
            <p:ph type="title"/>
          </p:nvPr>
        </p:nvSpPr>
        <p:spPr/>
        <p:txBody>
          <a:bodyPr>
            <a:normAutofit/>
          </a:bodyPr>
          <a:lstStyle>
            <a:lvl1pPr>
              <a:defRPr sz="3600" b="0">
                <a:solidFill>
                  <a:srgbClr val="0078D7"/>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BD5D24-B98F-4B30-9259-B3B00EA30FF4}"/>
              </a:ext>
            </a:extLst>
          </p:cNvPr>
          <p:cNvSpPr>
            <a:spLocks noGrp="1"/>
          </p:cNvSpPr>
          <p:nvPr>
            <p:ph idx="1"/>
          </p:nvPr>
        </p:nvSpPr>
        <p:spPr/>
        <p:txBody>
          <a:bodyPr/>
          <a:lstStyle>
            <a:lvl1pPr>
              <a:spcAft>
                <a:spcPts val="600"/>
              </a:spcAf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CF3415-229D-4C18-8C05-8F7C5589BC61}"/>
              </a:ext>
            </a:extLst>
          </p:cNvPr>
          <p:cNvSpPr>
            <a:spLocks noGrp="1"/>
          </p:cNvSpPr>
          <p:nvPr>
            <p:ph type="dt" sz="half" idx="10"/>
          </p:nvPr>
        </p:nvSpPr>
        <p:spPr/>
        <p:txBody>
          <a:bodyPr/>
          <a:lstStyle/>
          <a:p>
            <a:fld id="{BBEF2191-3D73-4D9E-A975-5FEA4EDCD353}" type="datetimeFigureOut">
              <a:rPr lang="en-US" smtClean="0"/>
              <a:t>2020-02-21</a:t>
            </a:fld>
            <a:endParaRPr lang="en-US"/>
          </a:p>
        </p:txBody>
      </p:sp>
      <p:sp>
        <p:nvSpPr>
          <p:cNvPr id="6" name="Slide Number Placeholder 5">
            <a:extLst>
              <a:ext uri="{FF2B5EF4-FFF2-40B4-BE49-F238E27FC236}">
                <a16:creationId xmlns:a16="http://schemas.microsoft.com/office/drawing/2014/main" id="{C89FC461-84B3-4CA7-856E-F58039798B0A}"/>
              </a:ext>
            </a:extLst>
          </p:cNvPr>
          <p:cNvSpPr>
            <a:spLocks noGrp="1"/>
          </p:cNvSpPr>
          <p:nvPr>
            <p:ph type="sldNum" sz="quarter" idx="12"/>
          </p:nvPr>
        </p:nvSpPr>
        <p:spPr/>
        <p:txBody>
          <a:bodyPr/>
          <a:lstStyle/>
          <a:p>
            <a:fld id="{17CFB0ED-5C2A-458E-840E-BC580D99CEEF}" type="slidenum">
              <a:rPr lang="en-US" smtClean="0"/>
              <a:t>‹#›</a:t>
            </a:fld>
            <a:endParaRPr lang="en-US"/>
          </a:p>
        </p:txBody>
      </p:sp>
    </p:spTree>
    <p:extLst>
      <p:ext uri="{BB962C8B-B14F-4D97-AF65-F5344CB8AC3E}">
        <p14:creationId xmlns:p14="http://schemas.microsoft.com/office/powerpoint/2010/main" val="31907254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61B3-0901-486E-8A1C-9972AA565A1B}"/>
              </a:ext>
            </a:extLst>
          </p:cNvPr>
          <p:cNvSpPr>
            <a:spLocks noGrp="1"/>
          </p:cNvSpPr>
          <p:nvPr>
            <p:ph type="title"/>
          </p:nvPr>
        </p:nvSpPr>
        <p:spPr>
          <a:xfrm>
            <a:off x="831850" y="1709738"/>
            <a:ext cx="10515600" cy="2852737"/>
          </a:xfrm>
        </p:spPr>
        <p:txBody>
          <a:bodyPr anchor="b">
            <a:normAutofit/>
          </a:bodyPr>
          <a:lstStyle>
            <a:lvl1pPr>
              <a:defRPr sz="4000">
                <a:solidFill>
                  <a:srgbClr val="0078D7"/>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5FAB72D8-82A0-4EE5-8AA0-DCCD393E7E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94F20-064B-49E3-AE2A-8F97C4A436B8}"/>
              </a:ext>
            </a:extLst>
          </p:cNvPr>
          <p:cNvSpPr>
            <a:spLocks noGrp="1"/>
          </p:cNvSpPr>
          <p:nvPr>
            <p:ph type="dt" sz="half" idx="10"/>
          </p:nvPr>
        </p:nvSpPr>
        <p:spPr/>
        <p:txBody>
          <a:bodyPr/>
          <a:lstStyle/>
          <a:p>
            <a:fld id="{BBEF2191-3D73-4D9E-A975-5FEA4EDCD353}" type="datetimeFigureOut">
              <a:rPr lang="en-US" smtClean="0"/>
              <a:t>2020-02-21</a:t>
            </a:fld>
            <a:endParaRPr lang="en-US"/>
          </a:p>
        </p:txBody>
      </p:sp>
      <p:sp>
        <p:nvSpPr>
          <p:cNvPr id="5" name="Footer Placeholder 4">
            <a:extLst>
              <a:ext uri="{FF2B5EF4-FFF2-40B4-BE49-F238E27FC236}">
                <a16:creationId xmlns:a16="http://schemas.microsoft.com/office/drawing/2014/main" id="{9FB7F467-C336-489A-80F4-645472F74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2B308-6AF7-4FF3-B020-239423AD6456}"/>
              </a:ext>
            </a:extLst>
          </p:cNvPr>
          <p:cNvSpPr>
            <a:spLocks noGrp="1"/>
          </p:cNvSpPr>
          <p:nvPr>
            <p:ph type="sldNum" sz="quarter" idx="12"/>
          </p:nvPr>
        </p:nvSpPr>
        <p:spPr/>
        <p:txBody>
          <a:bodyPr/>
          <a:lstStyle/>
          <a:p>
            <a:fld id="{17CFB0ED-5C2A-458E-840E-BC580D99CEEF}" type="slidenum">
              <a:rPr lang="en-US" smtClean="0"/>
              <a:t>‹#›</a:t>
            </a:fld>
            <a:endParaRPr lang="en-US"/>
          </a:p>
        </p:txBody>
      </p:sp>
    </p:spTree>
    <p:extLst>
      <p:ext uri="{BB962C8B-B14F-4D97-AF65-F5344CB8AC3E}">
        <p14:creationId xmlns:p14="http://schemas.microsoft.com/office/powerpoint/2010/main" val="1070053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/AFUN95</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4862" r:id="rId32"/>
    <p:sldLayoutId id="2147484866" r:id="rId33"/>
    <p:sldLayoutId id="2147484868" r:id="rId34"/>
    <p:sldLayoutId id="2147485091" r:id="rId35"/>
    <p:sldLayoutId id="2147485092"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/AFUN95</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18/10/relationships/comments" Target="../comments/modernComment8.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1.png"/><Relationship Id="rId3" Type="http://schemas.openxmlformats.org/officeDocument/2006/relationships/hyperlink" Target="https://azure.microsoft.com/en-us/services/cosmos-db/" TargetMode="External"/><Relationship Id="rId7" Type="http://schemas.openxmlformats.org/officeDocument/2006/relationships/image" Target="../media/image28.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13.xml"/><Relationship Id="rId16"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hyperlink" Target="https://azure.microsoft.com/en-us/services/storage/?v=16.50" TargetMode="External"/><Relationship Id="rId11" Type="http://schemas.openxmlformats.org/officeDocument/2006/relationships/image" Target="../media/image30.png"/><Relationship Id="rId5" Type="http://schemas.microsoft.com/office/2007/relationships/hdphoto" Target="../media/hdphoto1.wdp"/><Relationship Id="rId15" Type="http://schemas.openxmlformats.org/officeDocument/2006/relationships/image" Target="../media/image32.png"/><Relationship Id="rId10" Type="http://schemas.openxmlformats.org/officeDocument/2006/relationships/hyperlink" Target="https://azure.microsoft.com/en-us/services/stream-analytics/" TargetMode="External"/><Relationship Id="rId4" Type="http://schemas.openxmlformats.org/officeDocument/2006/relationships/image" Target="../media/image27.png"/><Relationship Id="rId9" Type="http://schemas.openxmlformats.org/officeDocument/2006/relationships/image" Target="../media/image29.png"/><Relationship Id="rId14" Type="http://schemas.openxmlformats.org/officeDocument/2006/relationships/hyperlink" Target="https://azure.microsoft.com/en-us/services/active-directory/"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1.png"/><Relationship Id="rId3" Type="http://schemas.openxmlformats.org/officeDocument/2006/relationships/hyperlink" Target="https://azure.microsoft.com/en-us/services/cosmos-db/" TargetMode="External"/><Relationship Id="rId7" Type="http://schemas.openxmlformats.org/officeDocument/2006/relationships/image" Target="../media/image28.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14.xml"/><Relationship Id="rId16"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hyperlink" Target="https://azure.microsoft.com/en-us/services/storage/?v=16.50" TargetMode="External"/><Relationship Id="rId11" Type="http://schemas.openxmlformats.org/officeDocument/2006/relationships/image" Target="../media/image30.png"/><Relationship Id="rId5" Type="http://schemas.microsoft.com/office/2007/relationships/hdphoto" Target="../media/hdphoto1.wdp"/><Relationship Id="rId15" Type="http://schemas.openxmlformats.org/officeDocument/2006/relationships/image" Target="../media/image32.png"/><Relationship Id="rId10" Type="http://schemas.openxmlformats.org/officeDocument/2006/relationships/hyperlink" Target="https://azure.microsoft.com/en-us/services/stream-analytics/" TargetMode="External"/><Relationship Id="rId4" Type="http://schemas.openxmlformats.org/officeDocument/2006/relationships/image" Target="../media/image27.png"/><Relationship Id="rId9" Type="http://schemas.openxmlformats.org/officeDocument/2006/relationships/image" Target="../media/image29.png"/><Relationship Id="rId14" Type="http://schemas.openxmlformats.org/officeDocument/2006/relationships/hyperlink" Target="https://azure.microsoft.com/en-us/services/active-director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microsoft.com/office/2018/10/relationships/comments" Target="../comments/modernComment9.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microsoft.com/office/2018/10/relationships/comments" Target="../comments/modernComment10.xml"/><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jpeg"/><Relationship Id="rId17" Type="http://schemas.openxmlformats.org/officeDocument/2006/relationships/image" Target="../media/image50.png"/><Relationship Id="rId2" Type="http://schemas.openxmlformats.org/officeDocument/2006/relationships/notesSlide" Target="../notesSlides/notesSlide19.xml"/><Relationship Id="rId16" Type="http://schemas.openxmlformats.org/officeDocument/2006/relationships/image" Target="../media/image49.png"/><Relationship Id="rId1" Type="http://schemas.openxmlformats.org/officeDocument/2006/relationships/slideLayout" Target="../slideLayouts/slideLayout2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microsoft.com/office/2018/10/relationships/comments" Target="../comments/modernComment2.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microsoft.com/office/2018/10/relationships/comments" Target="../comments/modernComment11.xm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microsoft.com/office/2018/10/relationships/comments" Target="../comments/modernCommen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ctions/cache" TargetMode="External"/><Relationship Id="rId2" Type="http://schemas.openxmlformats.org/officeDocument/2006/relationships/hyperlink" Target="https://github.com/actions/checkout" TargetMode="External"/><Relationship Id="rId1" Type="http://schemas.openxmlformats.org/officeDocument/2006/relationships/slideLayout" Target="../slideLayouts/slideLayout35.xml"/><Relationship Id="rId6" Type="http://schemas.openxmlformats.org/officeDocument/2006/relationships/image" Target="../media/image65.tiff"/><Relationship Id="rId5" Type="http://schemas.openxmlformats.org/officeDocument/2006/relationships/hyperlink" Target="https://github.com/marketplace?type=actions" TargetMode="External"/><Relationship Id="rId4" Type="http://schemas.openxmlformats.org/officeDocument/2006/relationships/hyperlink" Target="https://github.com/actions/javascript-actio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5.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microsoft.com/office/2018/10/relationships/comments" Target="../comments/modernComment4.xml"/><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microsoft.com/office/2018/10/relationships/comments" Target="../comments/modernComment5.xml"/><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microsoft.com/office/2018/10/relationships/comments" Target="../comments/modernComment6.xml"/><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microsoft.com/office/2018/10/relationships/comments" Target="../comments/modernComment7.xml"/><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6228724" cy="1107996"/>
          </a:xfrm>
        </p:spPr>
        <p:txBody>
          <a:bodyPr/>
          <a:lstStyle/>
          <a:p>
            <a:r>
              <a:rPr lang="en-US" b="1" dirty="0"/>
              <a:t>GitHub to Azure Serverless Automatically</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354217"/>
          </a:xfrm>
        </p:spPr>
        <p:txBody>
          <a:bodyPr/>
          <a:lstStyle/>
          <a:p>
            <a:r>
              <a:rPr lang="en-US" dirty="0"/>
              <a:t>Frank Boucher</a:t>
            </a:r>
          </a:p>
          <a:p>
            <a:r>
              <a:rPr lang="en-US" dirty="0"/>
              <a:t>Cloud Advocate</a:t>
            </a:r>
          </a:p>
          <a:p>
            <a:endParaRPr lang="en-US" dirty="0"/>
          </a:p>
          <a:p>
            <a:r>
              <a:rPr lang="en-US" dirty="0"/>
              <a:t>@</a:t>
            </a:r>
            <a:r>
              <a:rPr lang="en-US" dirty="0" err="1"/>
              <a:t>fboucheros</a:t>
            </a:r>
            <a:endParaRPr lang="en-US" dirty="0"/>
          </a:p>
        </p:txBody>
      </p:sp>
      <p:pic>
        <p:nvPicPr>
          <p:cNvPr id="6" name="Picture 5">
            <a:extLst>
              <a:ext uri="{FF2B5EF4-FFF2-40B4-BE49-F238E27FC236}">
                <a16:creationId xmlns:a16="http://schemas.microsoft.com/office/drawing/2014/main" id="{1C929417-6A40-4381-B8D7-9A5C769EF562}"/>
              </a:ext>
            </a:extLst>
          </p:cNvPr>
          <p:cNvPicPr>
            <a:picLocks noChangeAspect="1"/>
          </p:cNvPicPr>
          <p:nvPr/>
        </p:nvPicPr>
        <p:blipFill>
          <a:blip r:embed="rId3"/>
          <a:stretch>
            <a:fillRect/>
          </a:stretch>
        </p:blipFill>
        <p:spPr>
          <a:xfrm>
            <a:off x="1074005" y="5365126"/>
            <a:ext cx="305963" cy="305963"/>
          </a:xfrm>
          <a:prstGeom prst="rect">
            <a:avLst/>
          </a:prstGeom>
        </p:spPr>
      </p:pic>
      <p:pic>
        <p:nvPicPr>
          <p:cNvPr id="7" name="Picture 6">
            <a:extLst>
              <a:ext uri="{FF2B5EF4-FFF2-40B4-BE49-F238E27FC236}">
                <a16:creationId xmlns:a16="http://schemas.microsoft.com/office/drawing/2014/main" id="{49D12A77-2B11-4170-BBF9-71515B829696}"/>
              </a:ext>
            </a:extLst>
          </p:cNvPr>
          <p:cNvPicPr>
            <a:picLocks noChangeAspect="1"/>
          </p:cNvPicPr>
          <p:nvPr/>
        </p:nvPicPr>
        <p:blipFill>
          <a:blip r:embed="rId4"/>
          <a:stretch>
            <a:fillRect/>
          </a:stretch>
        </p:blipFill>
        <p:spPr>
          <a:xfrm>
            <a:off x="1907922" y="5363232"/>
            <a:ext cx="307857" cy="307857"/>
          </a:xfrm>
          <a:prstGeom prst="rect">
            <a:avLst/>
          </a:prstGeom>
          <a:noFill/>
        </p:spPr>
      </p:pic>
      <p:pic>
        <p:nvPicPr>
          <p:cNvPr id="8" name="Picture 7">
            <a:extLst>
              <a:ext uri="{FF2B5EF4-FFF2-40B4-BE49-F238E27FC236}">
                <a16:creationId xmlns:a16="http://schemas.microsoft.com/office/drawing/2014/main" id="{565D2E3D-6381-4EB6-8DD9-77E14CEF753B}"/>
              </a:ext>
            </a:extLst>
          </p:cNvPr>
          <p:cNvPicPr>
            <a:picLocks noChangeAspect="1"/>
          </p:cNvPicPr>
          <p:nvPr/>
        </p:nvPicPr>
        <p:blipFill>
          <a:blip r:embed="rId5"/>
          <a:stretch>
            <a:fillRect/>
          </a:stretch>
        </p:blipFill>
        <p:spPr>
          <a:xfrm>
            <a:off x="1458330" y="5329904"/>
            <a:ext cx="383902" cy="383902"/>
          </a:xfrm>
          <a:prstGeom prst="rect">
            <a:avLst/>
          </a:prstGeom>
          <a:noFill/>
        </p:spPr>
      </p:pic>
    </p:spTree>
    <p:extLst>
      <p:ext uri="{BB962C8B-B14F-4D97-AF65-F5344CB8AC3E}">
        <p14:creationId xmlns:p14="http://schemas.microsoft.com/office/powerpoint/2010/main" val="6149789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6" y="4050502"/>
            <a:ext cx="2666297" cy="960180"/>
          </a:xfrm>
          <a:prstGeom prst="rect">
            <a:avLst/>
          </a:prstGeom>
          <a:noFill/>
        </p:spPr>
        <p:txBody>
          <a:bodyPr wrap="square" lIns="91413" tIns="146263" rIns="182828" bIns="146263" rtlCol="0">
            <a:spAutoFit/>
          </a:bodyPr>
          <a:lstStyle/>
          <a:p>
            <a:pPr marL="0" marR="0" lvl="0" indent="0" algn="ctr" defTabSz="1218795" rtl="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t>Event-driven/ instant scale</a:t>
            </a:r>
          </a:p>
        </p:txBody>
      </p:sp>
      <p:sp>
        <p:nvSpPr>
          <p:cNvPr id="61" name="TextBox 60"/>
          <p:cNvSpPr txBox="1"/>
          <p:nvPr/>
        </p:nvSpPr>
        <p:spPr>
          <a:xfrm>
            <a:off x="8420880" y="4050502"/>
            <a:ext cx="2455376" cy="648428"/>
          </a:xfrm>
          <a:prstGeom prst="rect">
            <a:avLst/>
          </a:prstGeom>
          <a:noFill/>
        </p:spPr>
        <p:txBody>
          <a:bodyPr wrap="square" lIns="91413" tIns="146263" rIns="182828" bIns="146263" rtlCol="0">
            <a:spAutoFit/>
          </a:bodyPr>
          <a:lstStyle/>
          <a:p>
            <a:pPr marL="0" marR="0" lvl="0" indent="0" algn="ctr" defTabSz="1218795" rtl="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t>Micro-billing</a:t>
            </a:r>
          </a:p>
        </p:txBody>
      </p:sp>
      <p:sp>
        <p:nvSpPr>
          <p:cNvPr id="60" name="TextBox 59"/>
          <p:cNvSpPr txBox="1"/>
          <p:nvPr/>
        </p:nvSpPr>
        <p:spPr>
          <a:xfrm>
            <a:off x="1317703" y="4050502"/>
            <a:ext cx="2580204" cy="960180"/>
          </a:xfrm>
          <a:prstGeom prst="rect">
            <a:avLst/>
          </a:prstGeom>
          <a:noFill/>
        </p:spPr>
        <p:txBody>
          <a:bodyPr wrap="square" lIns="91413" tIns="146263" rIns="182828" bIns="146263" rtlCol="0">
            <a:spAutoFit/>
          </a:bodyPr>
          <a:lstStyle/>
          <a:p>
            <a:pPr marL="0" marR="0" lvl="0" indent="0" algn="ctr" defTabSz="1218795" rtl="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t>Abstraction </a:t>
            </a:r>
            <a:b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br>
            <a: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t>of servers</a:t>
            </a:r>
          </a:p>
        </p:txBody>
      </p:sp>
      <p:sp>
        <p:nvSpPr>
          <p:cNvPr id="3" name="Title 2"/>
          <p:cNvSpPr>
            <a:spLocks noGrp="1"/>
          </p:cNvSpPr>
          <p:nvPr>
            <p:ph type="title"/>
          </p:nvPr>
        </p:nvSpPr>
        <p:spPr/>
        <p:txBody>
          <a:bodyPr>
            <a:normAutofit fontScale="90000"/>
          </a:bodyPr>
          <a:lstStyle/>
          <a:p>
            <a:r>
              <a:rPr lang="en-US"/>
              <a:t>What is Serverless?</a:t>
            </a:r>
            <a:br>
              <a:rPr lang="en-US"/>
            </a:br>
            <a:endParaRPr lang="en-US"/>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19" name="TextBox 18"/>
            <p:cNvSpPr txBox="1"/>
            <p:nvPr/>
          </p:nvSpPr>
          <p:spPr>
            <a:xfrm>
              <a:off x="9436157" y="3278268"/>
              <a:ext cx="454372" cy="461621"/>
            </a:xfrm>
            <a:prstGeom prst="rect">
              <a:avLst/>
            </a:prstGeom>
            <a:noFill/>
          </p:spPr>
          <p:txBody>
            <a:bodyPr wrap="none" lIns="179260" tIns="143408" rIns="179260" bIns="143408" rtlCol="0">
              <a:spAutoFit/>
            </a:bodyPr>
            <a:lstStyle/>
            <a:p>
              <a:pPr marL="0" marR="0" lvl="0" indent="0" algn="l" defTabSz="914262"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675" y="2303808"/>
            <a:ext cx="1685437" cy="1685437"/>
            <a:chOff x="5423171" y="2349343"/>
            <a:chExt cx="1719478" cy="1719478"/>
          </a:xfrm>
          <a:solidFill>
            <a:schemeClr val="accent1"/>
          </a:solidFill>
        </p:grpSpPr>
        <p:sp>
          <p:nvSpPr>
            <p:cNvPr id="195" name="Oval 194"/>
            <p:cNvSpPr/>
            <p:nvPr/>
          </p:nvSpPr>
          <p:spPr bwMode="auto">
            <a:xfrm>
              <a:off x="5423171" y="2349343"/>
              <a:ext cx="1719478" cy="1719478"/>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grp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bg1"/>
                </a:solidFill>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bg1"/>
                </a:solidFill>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grpSp>
      </p:grpSp>
      <p:grpSp>
        <p:nvGrpSpPr>
          <p:cNvPr id="30" name="Group 29"/>
          <p:cNvGrpSpPr/>
          <p:nvPr/>
        </p:nvGrpSpPr>
        <p:grpSpPr>
          <a:xfrm>
            <a:off x="1765086" y="2303808"/>
            <a:ext cx="1685437" cy="1685437"/>
            <a:chOff x="1799852" y="2349343"/>
            <a:chExt cx="1719478" cy="1719478"/>
          </a:xfrm>
          <a:solidFill>
            <a:schemeClr val="accent1"/>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a:grpFill/>
          </p:grpSpPr>
          <p:sp>
            <p:nvSpPr>
              <p:cNvPr id="210" name="Rectangle 209"/>
              <p:cNvSpPr>
                <a:spLocks noChangeArrowheads="1"/>
              </p:cNvSpPr>
              <p:nvPr/>
            </p:nvSpPr>
            <p:spPr bwMode="auto">
              <a:xfrm>
                <a:off x="28" y="12"/>
                <a:ext cx="170" cy="308"/>
              </a:xfrm>
              <a:prstGeom prst="rect">
                <a:avLst/>
              </a:prstGeom>
              <a:grpFill/>
              <a:ln w="25400" cap="flat">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grpFill/>
              <a:ln w="25400" cap="flat">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grpFill/>
              <a:ln w="25400" cap="flat">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grpFill/>
              <a:ln w="25400" cap="flat">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7290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4627536" y="2330686"/>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algn="l" defTabSz="93219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34513">
                        <a:schemeClr val="tx2"/>
                      </a:gs>
                      <a:gs pos="59000">
                        <a:schemeClr val="tx2"/>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2000" b="0" i="0" u="none" strike="noStrike" kern="1200" cap="none" spc="0" normalizeH="0" baseline="0" noProof="0">
                <a:ln>
                  <a:noFill/>
                </a:ln>
                <a:gradFill>
                  <a:gsLst>
                    <a:gs pos="34513">
                      <a:schemeClr val="tx2"/>
                    </a:gs>
                    <a:gs pos="59000">
                      <a:schemeClr val="tx2"/>
                    </a:gs>
                  </a:gsLst>
                  <a:lin ang="5400000" scaled="0"/>
                </a:gradFill>
                <a:effectLst/>
                <a:uLnTx/>
                <a:uFillTx/>
                <a:latin typeface="Segoe UI Semilight"/>
                <a:ea typeface="Calibri" panose="020F0502020204030204" pitchFamily="34" charset="0"/>
                <a:cs typeface="+mn-cs"/>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8780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6221870" y="2308470"/>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 name="Group 13">
            <a:extLst>
              <a:ext uri="{FF2B5EF4-FFF2-40B4-BE49-F238E27FC236}">
                <a16:creationId xmlns:a16="http://schemas.microsoft.com/office/drawing/2014/main" id="{28255247-37E8-4918-8908-C0479F4F5EF2}"/>
              </a:ext>
            </a:extLst>
          </p:cNvPr>
          <p:cNvGrpSpPr/>
          <p:nvPr/>
        </p:nvGrpSpPr>
        <p:grpSpPr>
          <a:xfrm>
            <a:off x="3357163" y="2308470"/>
            <a:ext cx="2738837" cy="1971495"/>
            <a:chOff x="6265951" y="2389036"/>
            <a:chExt cx="2794153" cy="2011312"/>
          </a:xfrm>
        </p:grpSpPr>
        <p:sp>
          <p:nvSpPr>
            <p:cNvPr id="15" name="Rectangle 14">
              <a:extLst>
                <a:ext uri="{FF2B5EF4-FFF2-40B4-BE49-F238E27FC236}">
                  <a16:creationId xmlns:a16="http://schemas.microsoft.com/office/drawing/2014/main" id="{628B2790-566F-46DA-99A5-F70E112A2BAD}"/>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Logic Apps</a:t>
              </a:r>
            </a:p>
          </p:txBody>
        </p:sp>
        <p:sp>
          <p:nvSpPr>
            <p:cNvPr id="16" name="Rectangle 15">
              <a:extLst>
                <a:ext uri="{FF2B5EF4-FFF2-40B4-BE49-F238E27FC236}">
                  <a16:creationId xmlns:a16="http://schemas.microsoft.com/office/drawing/2014/main" id="{3478E300-39AE-43DF-AC13-0EBF559718BC}"/>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Design workflows and orchestrate processes</a:t>
              </a:r>
            </a:p>
          </p:txBody>
        </p:sp>
        <p:grpSp>
          <p:nvGrpSpPr>
            <p:cNvPr id="17" name="Group 16">
              <a:extLst>
                <a:ext uri="{FF2B5EF4-FFF2-40B4-BE49-F238E27FC236}">
                  <a16:creationId xmlns:a16="http://schemas.microsoft.com/office/drawing/2014/main" id="{E27219AF-100D-41F8-9B8E-31FB3C44734C}"/>
                </a:ext>
              </a:extLst>
            </p:cNvPr>
            <p:cNvGrpSpPr/>
            <p:nvPr/>
          </p:nvGrpSpPr>
          <p:grpSpPr>
            <a:xfrm>
              <a:off x="6478726" y="2558751"/>
              <a:ext cx="499173" cy="273355"/>
              <a:chOff x="7712710" y="2866532"/>
              <a:chExt cx="900970" cy="493385"/>
            </a:xfrm>
          </p:grpSpPr>
          <p:sp>
            <p:nvSpPr>
              <p:cNvPr id="18" name="Rectangle 17">
                <a:extLst>
                  <a:ext uri="{FF2B5EF4-FFF2-40B4-BE49-F238E27FC236}">
                    <a16:creationId xmlns:a16="http://schemas.microsoft.com/office/drawing/2014/main" id="{823CF74C-EAD6-4676-9C34-CABD3434C2F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6B3AC26-5FE7-443A-8AD4-3994667BF034}"/>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1B17530-8D1D-46B1-8735-B98D870C0F06}"/>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Left Brace 20">
                <a:extLst>
                  <a:ext uri="{FF2B5EF4-FFF2-40B4-BE49-F238E27FC236}">
                    <a16:creationId xmlns:a16="http://schemas.microsoft.com/office/drawing/2014/main" id="{0A17944A-C42E-4009-BF2E-E76778FECE70}"/>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Left Brace 21">
                <a:extLst>
                  <a:ext uri="{FF2B5EF4-FFF2-40B4-BE49-F238E27FC236}">
                    <a16:creationId xmlns:a16="http://schemas.microsoft.com/office/drawing/2014/main" id="{69DAF3A8-3C63-4BE9-9C57-61DCBE0F1625}"/>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23C4BBFE-6F39-4E47-B0ED-EF8CEC04A066}"/>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68931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sp>
        <p:nvSpPr>
          <p:cNvPr id="30" name="Rectangle 29">
            <a:extLst>
              <a:ext uri="{FF2B5EF4-FFF2-40B4-BE49-F238E27FC236}">
                <a16:creationId xmlns:a16="http://schemas.microsoft.com/office/drawing/2014/main" id="{90E0B528-84CA-4ED5-BAFE-1959AF3FBA32}"/>
              </a:ext>
            </a:extLst>
          </p:cNvPr>
          <p:cNvSpPr/>
          <p:nvPr/>
        </p:nvSpPr>
        <p:spPr bwMode="auto">
          <a:xfrm>
            <a:off x="1763280" y="1551978"/>
            <a:ext cx="8467349" cy="469422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7965">
                      <a:schemeClr val="accent1"/>
                    </a:gs>
                    <a:gs pos="34513">
                      <a:schemeClr val="accent1"/>
                    </a:gs>
                  </a:gsLst>
                  <a:lin ang="5400000" scaled="0"/>
                </a:gradFill>
                <a:effectLst/>
                <a:uLnTx/>
                <a:uFillTx/>
                <a:latin typeface="Segoe UI"/>
                <a:ea typeface="+mn-ea"/>
                <a:cs typeface="Segoe UI" pitchFamily="34" charset="0"/>
              </a:rPr>
              <a:t>Platform</a:t>
            </a:r>
          </a:p>
        </p:txBody>
      </p:sp>
      <p:grpSp>
        <p:nvGrpSpPr>
          <p:cNvPr id="31" name="Group 30">
            <a:extLst>
              <a:ext uri="{FF2B5EF4-FFF2-40B4-BE49-F238E27FC236}">
                <a16:creationId xmlns:a16="http://schemas.microsoft.com/office/drawing/2014/main" id="{717F0D13-C4BD-4727-B074-E0A61CD1E67B}"/>
              </a:ext>
            </a:extLst>
          </p:cNvPr>
          <p:cNvGrpSpPr/>
          <p:nvPr/>
        </p:nvGrpSpPr>
        <p:grpSpPr>
          <a:xfrm>
            <a:off x="4641064" y="2352809"/>
            <a:ext cx="2738837" cy="1971495"/>
            <a:chOff x="6265951" y="2389036"/>
            <a:chExt cx="2794153" cy="2011312"/>
          </a:xfrm>
        </p:grpSpPr>
        <p:sp>
          <p:nvSpPr>
            <p:cNvPr id="32" name="Rectangle 31">
              <a:extLst>
                <a:ext uri="{FF2B5EF4-FFF2-40B4-BE49-F238E27FC236}">
                  <a16:creationId xmlns:a16="http://schemas.microsoft.com/office/drawing/2014/main" id="{DB642A87-6373-4936-8A2D-A1FD91B33394}"/>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R="0" lvl="0" indent="0" defTabSz="932197" fontAlgn="base">
                <a:lnSpc>
                  <a:spcPct val="90000"/>
                </a:lnSpc>
                <a:spcBef>
                  <a:spcPct val="0"/>
                </a:spcBef>
                <a:spcAft>
                  <a:spcPct val="0"/>
                </a:spcAft>
                <a:buClrTx/>
                <a:buSzTx/>
                <a:buFontTx/>
                <a:buNone/>
                <a:tabLst/>
                <a:defRPr/>
              </a:pPr>
              <a:r>
                <a:rPr lang="en-US" sz="2000" b="1">
                  <a:gradFill>
                    <a:gsLst>
                      <a:gs pos="0">
                        <a:srgbClr val="FFFFFF"/>
                      </a:gs>
                      <a:gs pos="100000">
                        <a:srgbClr val="FFFFFF"/>
                      </a:gs>
                    </a:gsLst>
                    <a:lin ang="5400000" scaled="0"/>
                  </a:gradFill>
                  <a:latin typeface="Segoe UI Semilight"/>
                  <a:cs typeface="Segoe UI" pitchFamily="34" charset="0"/>
                </a:rPr>
                <a:t>Logic Apps</a:t>
              </a:r>
            </a:p>
          </p:txBody>
        </p:sp>
        <p:sp>
          <p:nvSpPr>
            <p:cNvPr id="33" name="Rectangle 32">
              <a:extLst>
                <a:ext uri="{FF2B5EF4-FFF2-40B4-BE49-F238E27FC236}">
                  <a16:creationId xmlns:a16="http://schemas.microsoft.com/office/drawing/2014/main" id="{62D21D4C-D555-45BB-8610-578BFFE4D05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Design workflows and orchestrate processes</a:t>
              </a:r>
            </a:p>
          </p:txBody>
        </p:sp>
        <p:grpSp>
          <p:nvGrpSpPr>
            <p:cNvPr id="34" name="Group 33">
              <a:extLst>
                <a:ext uri="{FF2B5EF4-FFF2-40B4-BE49-F238E27FC236}">
                  <a16:creationId xmlns:a16="http://schemas.microsoft.com/office/drawing/2014/main" id="{AB4248D3-459E-4E9F-B193-4EDC1CC663FA}"/>
                </a:ext>
              </a:extLst>
            </p:cNvPr>
            <p:cNvGrpSpPr/>
            <p:nvPr/>
          </p:nvGrpSpPr>
          <p:grpSpPr>
            <a:xfrm>
              <a:off x="6478726" y="2558751"/>
              <a:ext cx="499173" cy="273355"/>
              <a:chOff x="7712710" y="2866532"/>
              <a:chExt cx="900970" cy="493385"/>
            </a:xfrm>
          </p:grpSpPr>
          <p:sp>
            <p:nvSpPr>
              <p:cNvPr id="35" name="Rectangle 34">
                <a:extLst>
                  <a:ext uri="{FF2B5EF4-FFF2-40B4-BE49-F238E27FC236}">
                    <a16:creationId xmlns:a16="http://schemas.microsoft.com/office/drawing/2014/main" id="{AEB05F16-D94F-4BC7-82FE-7E77BE2B6D33}"/>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B874B11-4642-4DDB-9B15-3CCF51F8035D}"/>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D4A5171-DA25-43F4-8159-2DA244709804}"/>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id="{4E6E1B66-898C-44C9-8B6D-6A5DACFE6D19}"/>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Left Brace 38">
                <a:extLst>
                  <a:ext uri="{FF2B5EF4-FFF2-40B4-BE49-F238E27FC236}">
                    <a16:creationId xmlns:a16="http://schemas.microsoft.com/office/drawing/2014/main" id="{3F0B07D0-42DD-4F57-9BF9-522B86E97701}"/>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662845AD-EB82-466C-9205-D423BE079874}"/>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F80E15CF-780A-4F4D-BC36-EC66AFAB317D}"/>
              </a:ext>
            </a:extLst>
          </p:cNvPr>
          <p:cNvGrpSpPr/>
          <p:nvPr/>
        </p:nvGrpSpPr>
        <p:grpSpPr>
          <a:xfrm>
            <a:off x="1858152" y="5027416"/>
            <a:ext cx="8283025" cy="1115000"/>
            <a:chOff x="3436883" y="5127960"/>
            <a:chExt cx="8450318" cy="1137519"/>
          </a:xfrm>
        </p:grpSpPr>
        <p:sp>
          <p:nvSpPr>
            <p:cNvPr id="42" name="Rectangle 41">
              <a:extLst>
                <a:ext uri="{FF2B5EF4-FFF2-40B4-BE49-F238E27FC236}">
                  <a16:creationId xmlns:a16="http://schemas.microsoft.com/office/drawing/2014/main" id="{C27DB582-E2CB-4FDD-9834-6E76CDF87247}"/>
                </a:ext>
              </a:extLst>
            </p:cNvPr>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Analytics</a:t>
              </a:r>
            </a:p>
          </p:txBody>
        </p:sp>
        <p:sp>
          <p:nvSpPr>
            <p:cNvPr id="43" name="Rectangle 42">
              <a:extLst>
                <a:ext uri="{FF2B5EF4-FFF2-40B4-BE49-F238E27FC236}">
                  <a16:creationId xmlns:a16="http://schemas.microsoft.com/office/drawing/2014/main" id="{618AE885-A6FF-452F-A276-F93541048B69}"/>
                </a:ext>
              </a:extLst>
            </p:cNvPr>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44" name="Rectangle 43">
              <a:extLst>
                <a:ext uri="{FF2B5EF4-FFF2-40B4-BE49-F238E27FC236}">
                  <a16:creationId xmlns:a16="http://schemas.microsoft.com/office/drawing/2014/main" id="{B2B98310-9574-4251-9A7E-9E56FE8C6B31}"/>
                </a:ext>
              </a:extLst>
            </p:cNvPr>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Storage</a:t>
              </a:r>
            </a:p>
          </p:txBody>
        </p:sp>
        <p:sp>
          <p:nvSpPr>
            <p:cNvPr id="45" name="Rectangle 44">
              <a:extLst>
                <a:ext uri="{FF2B5EF4-FFF2-40B4-BE49-F238E27FC236}">
                  <a16:creationId xmlns:a16="http://schemas.microsoft.com/office/drawing/2014/main" id="{9468E7D0-9786-4134-894C-8375E7D7337B}"/>
                </a:ext>
              </a:extLst>
            </p:cNvPr>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IoT</a:t>
              </a:r>
            </a:p>
          </p:txBody>
        </p:sp>
        <p:sp>
          <p:nvSpPr>
            <p:cNvPr id="46" name="Rectangle 45">
              <a:extLst>
                <a:ext uri="{FF2B5EF4-FFF2-40B4-BE49-F238E27FC236}">
                  <a16:creationId xmlns:a16="http://schemas.microsoft.com/office/drawing/2014/main" id="{9B08EA95-AEC9-4354-B44C-05A45884D19C}"/>
                </a:ext>
              </a:extLst>
            </p:cNvPr>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Security</a:t>
              </a:r>
            </a:p>
          </p:txBody>
        </p:sp>
        <p:sp>
          <p:nvSpPr>
            <p:cNvPr id="47" name="Rectangle 46">
              <a:extLst>
                <a:ext uri="{FF2B5EF4-FFF2-40B4-BE49-F238E27FC236}">
                  <a16:creationId xmlns:a16="http://schemas.microsoft.com/office/drawing/2014/main" id="{CD73CDE7-1814-42C2-8016-A08897C6277C}"/>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6"/>
              <a:extLst>
                <a:ext uri="{FF2B5EF4-FFF2-40B4-BE49-F238E27FC236}">
                  <a16:creationId xmlns:a16="http://schemas.microsoft.com/office/drawing/2014/main" id="{E32EC35B-693A-4773-8816-DA866653ACD0}"/>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50" name="Picture 6" descr="Related image">
              <a:hlinkClick r:id="rId8"/>
              <a:extLst>
                <a:ext uri="{FF2B5EF4-FFF2-40B4-BE49-F238E27FC236}">
                  <a16:creationId xmlns:a16="http://schemas.microsoft.com/office/drawing/2014/main" id="{66ADD3B0-1264-48BD-A116-1F4BDCD87D7B}"/>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Image result for azure stream analytics icon">
              <a:hlinkClick r:id="rId10"/>
              <a:extLst>
                <a:ext uri="{FF2B5EF4-FFF2-40B4-BE49-F238E27FC236}">
                  <a16:creationId xmlns:a16="http://schemas.microsoft.com/office/drawing/2014/main" id="{C8A35FC1-EC35-49AD-8B3F-7B8362456650}"/>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azure IoT icon">
              <a:hlinkClick r:id="rId12"/>
              <a:extLst>
                <a:ext uri="{FF2B5EF4-FFF2-40B4-BE49-F238E27FC236}">
                  <a16:creationId xmlns:a16="http://schemas.microsoft.com/office/drawing/2014/main" id="{612940F0-90BD-4C3E-BE1F-42023C6D9EF3}"/>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Image result for azure active directory icon">
              <a:hlinkClick r:id="rId14"/>
              <a:extLst>
                <a:ext uri="{FF2B5EF4-FFF2-40B4-BE49-F238E27FC236}">
                  <a16:creationId xmlns:a16="http://schemas.microsoft.com/office/drawing/2014/main" id="{623CF9B2-A8F5-4F2A-8682-46CC51D374A2}"/>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BEDFECEE-1F4F-42FB-AB7C-6AF579F485E8}"/>
              </a:ext>
            </a:extLst>
          </p:cNvPr>
          <p:cNvGrpSpPr/>
          <p:nvPr/>
        </p:nvGrpSpPr>
        <p:grpSpPr>
          <a:xfrm>
            <a:off x="1846171" y="2352809"/>
            <a:ext cx="2738837" cy="1971495"/>
            <a:chOff x="9093048" y="2389036"/>
            <a:chExt cx="2794153" cy="2011312"/>
          </a:xfrm>
        </p:grpSpPr>
        <p:sp>
          <p:nvSpPr>
            <p:cNvPr id="55" name="Rectangle 54">
              <a:extLst>
                <a:ext uri="{FF2B5EF4-FFF2-40B4-BE49-F238E27FC236}">
                  <a16:creationId xmlns:a16="http://schemas.microsoft.com/office/drawing/2014/main" id="{BE08A4AD-3BCA-4F87-8D8F-5D486B7569ED}"/>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R="0" lvl="0" indent="0" defTabSz="932197" fontAlgn="base">
                <a:lnSpc>
                  <a:spcPct val="90000"/>
                </a:lnSpc>
                <a:spcBef>
                  <a:spcPct val="0"/>
                </a:spcBef>
                <a:spcAft>
                  <a:spcPct val="0"/>
                </a:spcAft>
                <a:buClrTx/>
                <a:buSzTx/>
                <a:buFontTx/>
                <a:buNone/>
                <a:tabLst/>
                <a:defRPr/>
              </a:pPr>
              <a:r>
                <a:rPr lang="en-US" sz="2000" b="1">
                  <a:gradFill>
                    <a:gsLst>
                      <a:gs pos="0">
                        <a:srgbClr val="FFFFFF"/>
                      </a:gs>
                      <a:gs pos="100000">
                        <a:srgbClr val="FFFFFF"/>
                      </a:gs>
                    </a:gsLst>
                    <a:lin ang="5400000" scaled="0"/>
                  </a:gradFill>
                  <a:latin typeface="Segoe UI Semilight"/>
                  <a:cs typeface="Segoe UI" pitchFamily="34" charset="0"/>
                </a:rPr>
                <a:t>Event Grid</a:t>
              </a:r>
            </a:p>
          </p:txBody>
        </p:sp>
        <p:sp>
          <p:nvSpPr>
            <p:cNvPr id="56" name="Rectangle 55">
              <a:extLst>
                <a:ext uri="{FF2B5EF4-FFF2-40B4-BE49-F238E27FC236}">
                  <a16:creationId xmlns:a16="http://schemas.microsoft.com/office/drawing/2014/main" id="{BDBB6CA9-0D6F-4399-8F3C-8E7B55A31A8B}"/>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Manage all events that can trigger code or logic</a:t>
              </a:r>
            </a:p>
          </p:txBody>
        </p:sp>
        <p:pic>
          <p:nvPicPr>
            <p:cNvPr id="57" name="Picture 14" descr="Image result for azure event grid">
              <a:extLst>
                <a:ext uri="{FF2B5EF4-FFF2-40B4-BE49-F238E27FC236}">
                  <a16:creationId xmlns:a16="http://schemas.microsoft.com/office/drawing/2014/main" id="{78E6CB04-0DC0-401C-8C25-7DBA2EB0DD5F}"/>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67B06F05-FA45-49F3-AA24-9BE1F68D4831}"/>
              </a:ext>
            </a:extLst>
          </p:cNvPr>
          <p:cNvGrpSpPr/>
          <p:nvPr/>
        </p:nvGrpSpPr>
        <p:grpSpPr>
          <a:xfrm>
            <a:off x="7435959" y="2352809"/>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R="0" lvl="0" indent="0" defTabSz="932197" fontAlgn="base">
                <a:lnSpc>
                  <a:spcPct val="90000"/>
                </a:lnSpc>
                <a:spcBef>
                  <a:spcPct val="0"/>
                </a:spcBef>
                <a:spcAft>
                  <a:spcPct val="0"/>
                </a:spcAft>
                <a:buClrTx/>
                <a:buSzTx/>
                <a:buFontTx/>
                <a:buNone/>
                <a:tabLst/>
                <a:defRPr/>
              </a:pPr>
              <a:r>
                <a:rPr lang="en-US" sz="2000" b="1">
                  <a:gradFill>
                    <a:gsLst>
                      <a:gs pos="0">
                        <a:srgbClr val="FFFFFF"/>
                      </a:gs>
                      <a:gs pos="100000">
                        <a:srgbClr val="FFFFFF"/>
                      </a:gs>
                    </a:gsLst>
                    <a:lin ang="5400000" scaled="0"/>
                  </a:gra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14408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a:t>Azure serverless platform components</a:t>
            </a:r>
          </a:p>
        </p:txBody>
      </p:sp>
      <p:sp>
        <p:nvSpPr>
          <p:cNvPr id="16" name="Rectangle 15"/>
          <p:cNvSpPr/>
          <p:nvPr/>
        </p:nvSpPr>
        <p:spPr bwMode="auto">
          <a:xfrm>
            <a:off x="3274836" y="1551978"/>
            <a:ext cx="8467349" cy="469422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b="1">
                <a:gradFill>
                  <a:gsLst>
                    <a:gs pos="7965">
                      <a:schemeClr val="accent1"/>
                    </a:gs>
                    <a:gs pos="34513">
                      <a:schemeClr val="accent1"/>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48758" y="2352809"/>
            <a:ext cx="2718981" cy="1971495"/>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R="0" lvl="0" indent="0" algn="ctr" defTabSz="914120" fontAlgn="auto">
                <a:lnSpc>
                  <a:spcPct val="90000"/>
                </a:lnSpc>
                <a:spcBef>
                  <a:spcPts val="0"/>
                </a:spcBef>
                <a:spcAft>
                  <a:spcPts val="588"/>
                </a:spcAft>
                <a:buClrTx/>
                <a:buSzTx/>
                <a:buFontTx/>
                <a:buNone/>
                <a:tabLst/>
                <a:defRPr/>
              </a:pPr>
              <a:r>
                <a:rPr lang="en-US" sz="2000">
                  <a:gradFill>
                    <a:gsLst>
                      <a:gs pos="34513">
                        <a:schemeClr val="tx2"/>
                      </a:gs>
                      <a:gs pos="59000">
                        <a:schemeClr val="tx2"/>
                      </a:gs>
                    </a:gsLst>
                    <a:lin ang="5400000" scaled="0"/>
                  </a:gradFill>
                  <a:latin typeface="Segoe UI Semilight"/>
                </a:rPr>
                <a:t>Design workflows and orchestrate processes</a:t>
              </a:r>
            </a:p>
          </p:txBody>
        </p:sp>
        <p:grpSp>
          <p:nvGrpSpPr>
            <p:cNvPr id="21" name="Group 20"/>
            <p:cNvGrpSpPr/>
            <p:nvPr/>
          </p:nvGrpSpPr>
          <p:grpSpPr>
            <a:xfrm>
              <a:off x="6478726" y="2558751"/>
              <a:ext cx="499173" cy="273355"/>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8" y="4851400"/>
            <a:ext cx="8283025"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8"/>
            <a:ext cx="2587171" cy="469422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b="1">
                  <a:gradFill>
                    <a:gsLst>
                      <a:gs pos="7965">
                        <a:schemeClr val="accent1"/>
                      </a:gs>
                      <a:gs pos="34513">
                        <a:schemeClr val="accent1"/>
                      </a:gs>
                    </a:gsLst>
                    <a:lin ang="5400000" scaled="0"/>
                  </a:gradFill>
                  <a:latin typeface="Segoe UI"/>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800" kern="0">
                  <a:solidFill>
                    <a:schemeClr val="bg2"/>
                  </a:soli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2000" kern="0">
                  <a:solidFill>
                    <a:schemeClr val="bg2"/>
                  </a:soli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marL="0" marR="0" lvl="0" indent="0" algn="l" defTabSz="91365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chemeClr val="bg2"/>
                  </a:solidFill>
                  <a:effectLst/>
                  <a:uLnTx/>
                  <a:uFillTx/>
                  <a:latin typeface="Segoe UI"/>
                  <a:ea typeface="+mn-ea"/>
                  <a:cs typeface="Segoe UI" pitchFamily="34" charset="0"/>
                </a:rPr>
                <a:t>IDE</a:t>
              </a:r>
              <a:r>
                <a:rPr kumimoji="0" lang="en-US" sz="2000" b="0" i="0" u="none" strike="noStrike" kern="0" cap="none" spc="0" normalizeH="0" baseline="0" noProof="0">
                  <a:ln>
                    <a:noFill/>
                  </a:ln>
                  <a:gradFill>
                    <a:gsLst>
                      <a:gs pos="27434">
                        <a:schemeClr val="accent2"/>
                      </a:gs>
                      <a:gs pos="72000">
                        <a:schemeClr val="accent2"/>
                      </a:gs>
                    </a:gsLst>
                    <a:lin ang="5400000" scaled="0"/>
                  </a:gradFill>
                  <a:effectLst/>
                  <a:uLnTx/>
                  <a:uFillTx/>
                  <a:latin typeface="Segoe UI"/>
                  <a:ea typeface="+mn-ea"/>
                  <a:cs typeface="Segoe UI" pitchFamily="34" charset="0"/>
                </a:rPr>
                <a:t> </a:t>
              </a:r>
              <a:r>
                <a:rPr kumimoji="0" lang="en-US" sz="2000" b="0" i="0" u="none" strike="noStrike" kern="0" cap="none" spc="0" normalizeH="0" baseline="0" noProof="0">
                  <a:ln>
                    <a:noFill/>
                  </a:ln>
                  <a:solidFill>
                    <a:schemeClr val="bg2"/>
                  </a:solidFill>
                  <a:effectLst/>
                  <a:uLnTx/>
                  <a:uFillTx/>
                  <a:latin typeface="Segoe UI"/>
                  <a:ea typeface="+mn-ea"/>
                  <a:cs typeface="Segoe UI" pitchFamily="34" charset="0"/>
                </a:rPr>
                <a:t>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2000" kern="0">
                  <a:solidFill>
                    <a:schemeClr val="bg2"/>
                  </a:soli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800" kern="0">
                  <a:solidFill>
                    <a:schemeClr val="bg2"/>
                  </a:soli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7" y="2352809"/>
            <a:ext cx="2708140" cy="1971495"/>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R="0" lvl="0" indent="0" algn="ctr" defTabSz="914120" fontAlgn="auto">
                <a:lnSpc>
                  <a:spcPct val="90000"/>
                </a:lnSpc>
                <a:spcBef>
                  <a:spcPts val="0"/>
                </a:spcBef>
                <a:spcAft>
                  <a:spcPts val="588"/>
                </a:spcAft>
                <a:buClrTx/>
                <a:buSzTx/>
                <a:buFontTx/>
                <a:buNone/>
                <a:tabLst/>
                <a:defRPr/>
              </a:pPr>
              <a:r>
                <a:rPr lang="en-US" sz="2000">
                  <a:gradFill>
                    <a:gsLst>
                      <a:gs pos="34513">
                        <a:schemeClr val="tx2"/>
                      </a:gs>
                      <a:gs pos="59000">
                        <a:schemeClr val="tx2"/>
                      </a:gs>
                    </a:gsLst>
                    <a:lin ang="5400000" scaled="0"/>
                  </a:gradFill>
                  <a:latin typeface="Segoe UI Semilight"/>
                </a:rPr>
                <a:t>Manage all events that can trigger code or logic</a:t>
              </a: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67371" y="2352809"/>
            <a:ext cx="2718981" cy="1971495"/>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R="0" lvl="0" indent="0" algn="ctr" defTabSz="914120" fontAlgn="auto">
                <a:lnSpc>
                  <a:spcPct val="90000"/>
                </a:lnSpc>
                <a:spcBef>
                  <a:spcPts val="0"/>
                </a:spcBef>
                <a:spcAft>
                  <a:spcPts val="588"/>
                </a:spcAft>
                <a:buClrTx/>
                <a:buSzTx/>
                <a:buFontTx/>
                <a:buNone/>
                <a:tabLst/>
                <a:defRPr/>
              </a:pPr>
              <a:r>
                <a:rPr lang="en-US" sz="2000">
                  <a:gradFill>
                    <a:gsLst>
                      <a:gs pos="34513">
                        <a:schemeClr val="tx2"/>
                      </a:gs>
                      <a:gs pos="59000">
                        <a:schemeClr val="tx2"/>
                      </a:gs>
                    </a:gsLst>
                    <a:lin ang="5400000" scaled="0"/>
                  </a:gradFill>
                  <a:latin typeface="Segoe UI Semilight"/>
                </a:rPr>
                <a:t>Execute your code based on events you specify</a:t>
              </a: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49" y="2531117"/>
              <a:ext cx="481499"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39"/>
                <a:ext cx="141873" cy="271582"/>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39"/>
                <a:ext cx="141873" cy="271582"/>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F30AC1D3-474F-4011-81B6-37AA42B337CA}"/>
              </a:ext>
            </a:extLst>
          </p:cNvPr>
          <p:cNvSpPr txBox="1"/>
          <p:nvPr/>
        </p:nvSpPr>
        <p:spPr>
          <a:xfrm>
            <a:off x="613343" y="2387387"/>
            <a:ext cx="838164" cy="5666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&lt;/&gt;</a:t>
            </a:r>
          </a:p>
        </p:txBody>
      </p:sp>
    </p:spTree>
    <p:extLst>
      <p:ext uri="{BB962C8B-B14F-4D97-AF65-F5344CB8AC3E}">
        <p14:creationId xmlns:p14="http://schemas.microsoft.com/office/powerpoint/2010/main" val="284123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Logic Apps</a:t>
            </a:r>
          </a:p>
        </p:txBody>
      </p:sp>
    </p:spTree>
    <p:extLst>
      <p:ext uri="{BB962C8B-B14F-4D97-AF65-F5344CB8AC3E}">
        <p14:creationId xmlns:p14="http://schemas.microsoft.com/office/powerpoint/2010/main" val="2540717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556196-E22A-F340-8195-463081232E4C}"/>
              </a:ext>
            </a:extLst>
          </p:cNvPr>
          <p:cNvSpPr>
            <a:spLocks noGrp="1"/>
          </p:cNvSpPr>
          <p:nvPr>
            <p:ph type="body" sz="quarter" idx="13"/>
          </p:nvPr>
        </p:nvSpPr>
        <p:spPr>
          <a:xfrm>
            <a:off x="638355" y="2102816"/>
            <a:ext cx="7332453" cy="4333238"/>
          </a:xfrm>
        </p:spPr>
        <p:txBody>
          <a:bodyPr/>
          <a:lstStyle/>
          <a:p>
            <a:pPr>
              <a:spcAft>
                <a:spcPts val="2353"/>
              </a:spcAft>
            </a:pPr>
            <a:r>
              <a:rPr lang="en-US"/>
              <a:t>Fast integrations using a visual designer and workflow creation with triggers and actions</a:t>
            </a:r>
          </a:p>
          <a:p>
            <a:pPr>
              <a:spcAft>
                <a:spcPts val="2353"/>
              </a:spcAft>
            </a:pPr>
            <a:r>
              <a:rPr lang="en-US"/>
              <a:t>Connect applications, data, and services</a:t>
            </a:r>
          </a:p>
          <a:p>
            <a:pPr>
              <a:spcAft>
                <a:spcPts val="2353"/>
              </a:spcAft>
            </a:pPr>
            <a:r>
              <a:rPr lang="en-US"/>
              <a:t>Connect and orchestrate Azure Functions</a:t>
            </a:r>
          </a:p>
          <a:p>
            <a:endParaRPr lang="en-US"/>
          </a:p>
        </p:txBody>
      </p:sp>
      <p:sp>
        <p:nvSpPr>
          <p:cNvPr id="4" name="Title 3">
            <a:extLst>
              <a:ext uri="{FF2B5EF4-FFF2-40B4-BE49-F238E27FC236}">
                <a16:creationId xmlns:a16="http://schemas.microsoft.com/office/drawing/2014/main" id="{AF2445CB-4FFF-9044-8579-14A8167816D9}"/>
              </a:ext>
            </a:extLst>
          </p:cNvPr>
          <p:cNvSpPr>
            <a:spLocks noGrp="1"/>
          </p:cNvSpPr>
          <p:nvPr>
            <p:ph type="title"/>
          </p:nvPr>
        </p:nvSpPr>
        <p:spPr/>
        <p:txBody>
          <a:bodyPr/>
          <a:lstStyle/>
          <a:p>
            <a:r>
              <a:rPr lang="en-US"/>
              <a:t>Integration as a Services (iPaaS)</a:t>
            </a:r>
          </a:p>
        </p:txBody>
      </p:sp>
      <p:pic>
        <p:nvPicPr>
          <p:cNvPr id="8" name="Content Placeholder 14">
            <a:extLst>
              <a:ext uri="{FF2B5EF4-FFF2-40B4-BE49-F238E27FC236}">
                <a16:creationId xmlns:a16="http://schemas.microsoft.com/office/drawing/2014/main" id="{C850FD79-F424-4EE9-853F-F935F52C69DF}"/>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tretch>
            <a:fillRect/>
          </a:stretch>
        </p:blipFill>
        <p:spPr>
          <a:xfrm>
            <a:off x="9230783" y="2594238"/>
            <a:ext cx="2439988" cy="2439988"/>
          </a:xfrm>
        </p:spPr>
      </p:pic>
    </p:spTree>
    <p:extLst>
      <p:ext uri="{BB962C8B-B14F-4D97-AF65-F5344CB8AC3E}">
        <p14:creationId xmlns:p14="http://schemas.microsoft.com/office/powerpoint/2010/main" val="32974723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E210-79FA-4519-9237-8B3A10809549}"/>
              </a:ext>
            </a:extLst>
          </p:cNvPr>
          <p:cNvSpPr>
            <a:spLocks noGrp="1"/>
          </p:cNvSpPr>
          <p:nvPr>
            <p:ph type="title"/>
          </p:nvPr>
        </p:nvSpPr>
        <p:spPr>
          <a:xfrm>
            <a:off x="584200" y="2981637"/>
            <a:ext cx="4160520" cy="861774"/>
          </a:xfrm>
        </p:spPr>
        <p:txBody>
          <a:bodyPr/>
          <a:lstStyle/>
          <a:p>
            <a:r>
              <a:rPr lang="en-US"/>
              <a:t>Hundreds of connectors for integrations</a:t>
            </a:r>
          </a:p>
        </p:txBody>
      </p:sp>
      <p:pic>
        <p:nvPicPr>
          <p:cNvPr id="5" name="Picture Placeholder 4" descr="screen capture of the connector list for the Azure Logic App">
            <a:extLst>
              <a:ext uri="{FF2B5EF4-FFF2-40B4-BE49-F238E27FC236}">
                <a16:creationId xmlns:a16="http://schemas.microsoft.com/office/drawing/2014/main" id="{32B20FC9-BC1D-43A5-AB47-1B3987551D1F}"/>
              </a:ext>
            </a:extLst>
          </p:cNvPr>
          <p:cNvPicPr>
            <a:picLocks noGrp="1" noChangeAspect="1"/>
          </p:cNvPicPr>
          <p:nvPr>
            <p:ph type="pic" sz="quarter" idx="11"/>
          </p:nvPr>
        </p:nvPicPr>
        <p:blipFill rotWithShape="1">
          <a:blip r:embed="rId3"/>
          <a:srcRect l="-2180" t="-4878" r="-2180" b="-4878"/>
          <a:stretch/>
        </p:blipFill>
        <p:spPr>
          <a:xfrm>
            <a:off x="5334000" y="0"/>
            <a:ext cx="6858000" cy="6858000"/>
          </a:xfrm>
          <a:prstGeom prst="rect">
            <a:avLst/>
          </a:prstGeom>
          <a:solidFill>
            <a:schemeClr val="bg1"/>
          </a:solidFill>
        </p:spPr>
      </p:pic>
    </p:spTree>
    <p:extLst>
      <p:ext uri="{BB962C8B-B14F-4D97-AF65-F5344CB8AC3E}">
        <p14:creationId xmlns:p14="http://schemas.microsoft.com/office/powerpoint/2010/main" val="31929027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661C-716C-4969-8044-8479ED8E48BE}"/>
              </a:ext>
            </a:extLst>
          </p:cNvPr>
          <p:cNvSpPr>
            <a:spLocks noGrp="1"/>
          </p:cNvSpPr>
          <p:nvPr>
            <p:ph type="title"/>
          </p:nvPr>
        </p:nvSpPr>
        <p:spPr>
          <a:xfrm>
            <a:off x="584200" y="2981637"/>
            <a:ext cx="4160520" cy="430887"/>
          </a:xfrm>
        </p:spPr>
        <p:txBody>
          <a:bodyPr/>
          <a:lstStyle/>
          <a:p>
            <a:r>
              <a:rPr lang="en-US"/>
              <a:t>Visual workflow designer</a:t>
            </a:r>
          </a:p>
        </p:txBody>
      </p:sp>
      <p:pic>
        <p:nvPicPr>
          <p:cNvPr id="5" name="Picture Placeholder 4" descr="Screen capture of an Azure Logic App where we see multiple action into the Visual designer.">
            <a:extLst>
              <a:ext uri="{FF2B5EF4-FFF2-40B4-BE49-F238E27FC236}">
                <a16:creationId xmlns:a16="http://schemas.microsoft.com/office/drawing/2014/main" id="{C26CF669-9AC2-41E9-8800-535AB44D6BEC}"/>
              </a:ext>
            </a:extLst>
          </p:cNvPr>
          <p:cNvPicPr>
            <a:picLocks noGrp="1" noChangeAspect="1"/>
          </p:cNvPicPr>
          <p:nvPr>
            <p:ph type="pic" sz="quarter" idx="11"/>
          </p:nvPr>
        </p:nvPicPr>
        <p:blipFill rotWithShape="1">
          <a:blip r:embed="rId3"/>
          <a:srcRect l="-2224" t="-8952" r="-2224" b="-8952"/>
          <a:stretch/>
        </p:blipFill>
        <p:spPr>
          <a:xfrm>
            <a:off x="5334000" y="0"/>
            <a:ext cx="6858000" cy="6858000"/>
          </a:xfrm>
          <a:prstGeom prst="rect">
            <a:avLst/>
          </a:prstGeom>
          <a:solidFill>
            <a:srgbClr val="F2F2F2"/>
          </a:solidFill>
        </p:spPr>
      </p:pic>
    </p:spTree>
    <p:extLst>
      <p:ext uri="{BB962C8B-B14F-4D97-AF65-F5344CB8AC3E}">
        <p14:creationId xmlns:p14="http://schemas.microsoft.com/office/powerpoint/2010/main" val="1984399700"/>
      </p:ext>
    </p:extLst>
  </p:cSld>
  <p:clrMapOvr>
    <a:masterClrMapping/>
  </p:clrMapOvr>
  <p:transition>
    <p:fade/>
  </p:transition>
  <p:extLst>
    <p:ext uri="{6950BFC3-D8DA-4A85-94F7-54DA5524770B}">
      <p188:commentRel xmlns:p188="http://schemas.microsoft.com/office/powerpoint/2018/8/main" xmlns=""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953" y="1023"/>
            <a:ext cx="4227788" cy="6856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6" tIns="143405" rIns="179256" bIns="143405"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idx="4294967295"/>
          </p:nvPr>
        </p:nvSpPr>
        <p:spPr>
          <a:xfrm>
            <a:off x="681137" y="2598738"/>
            <a:ext cx="3586163" cy="1660525"/>
          </a:xfrm>
        </p:spPr>
        <p:txBody>
          <a:bodyPr anchor="ctr" anchorCtr="0"/>
          <a:lstStyle/>
          <a:p>
            <a:r>
              <a:rPr lang="en-NZ">
                <a:gradFill>
                  <a:gsLst>
                    <a:gs pos="1250">
                      <a:schemeClr val="bg1"/>
                    </a:gs>
                    <a:gs pos="100000">
                      <a:schemeClr val="bg1"/>
                    </a:gs>
                  </a:gsLst>
                  <a:lin ang="5400000" scaled="0"/>
                </a:gradFill>
              </a:rPr>
              <a:t>Logic Apps connects everything</a:t>
            </a:r>
          </a:p>
        </p:txBody>
      </p:sp>
      <p:cxnSp>
        <p:nvCxnSpPr>
          <p:cNvPr id="76" name="Straight Connector 75"/>
          <p:cNvCxnSpPr/>
          <p:nvPr/>
        </p:nvCxnSpPr>
        <p:spPr>
          <a:xfrm flipV="1">
            <a:off x="8382256" y="2396605"/>
            <a:ext cx="0" cy="760862"/>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6532912" y="630535"/>
            <a:ext cx="1447288" cy="2341587"/>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890312" y="1947154"/>
            <a:ext cx="1782171" cy="483427"/>
          </a:xfrm>
          <a:prstGeom prst="rect">
            <a:avLst/>
          </a:prstGeom>
          <a:noFill/>
        </p:spPr>
        <p:txBody>
          <a:bodyPr wrap="none" lIns="179205" tIns="143364" rIns="179205" bIns="143364" rtlCol="0">
            <a:spAutoFit/>
          </a:bodyPr>
          <a:lstStyle/>
          <a:p>
            <a:pPr marL="0" marR="0" lvl="0" indent="0" algn="r" defTabSz="89606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gradFill>
                  <a:gsLst>
                    <a:gs pos="51327">
                      <a:schemeClr val="accent1"/>
                    </a:gs>
                    <a:gs pos="76000">
                      <a:schemeClr val="accent1"/>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2365" y="1945953"/>
            <a:ext cx="505928" cy="485584"/>
          </a:xfrm>
          <a:prstGeom prst="rect">
            <a:avLst/>
          </a:prstGeom>
        </p:spPr>
      </p:pic>
      <p:sp>
        <p:nvSpPr>
          <p:cNvPr id="60" name="TextBox 59"/>
          <p:cNvSpPr txBox="1"/>
          <p:nvPr/>
        </p:nvSpPr>
        <p:spPr>
          <a:xfrm>
            <a:off x="5273287" y="1324082"/>
            <a:ext cx="1208835" cy="193899"/>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636" rtl="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a:ln>
                  <a:noFill/>
                </a:ln>
                <a:gradFill>
                  <a:gsLst>
                    <a:gs pos="51327">
                      <a:schemeClr val="accent1"/>
                    </a:gs>
                    <a:gs pos="76000">
                      <a:schemeClr val="accent1"/>
                    </a:gs>
                  </a:gsLst>
                  <a:lin ang="5400000" scaled="0"/>
                </a:gradFill>
                <a:effectLst/>
                <a:uLnTx/>
                <a:uFillTx/>
                <a:latin typeface="Segoe UI"/>
                <a:ea typeface="+mn-ea"/>
                <a:cs typeface="+mn-cs"/>
              </a:rPr>
              <a:t>Service bus</a:t>
            </a:r>
          </a:p>
        </p:txBody>
      </p:sp>
      <p:sp>
        <p:nvSpPr>
          <p:cNvPr id="61" name="TextBox 60"/>
          <p:cNvSpPr txBox="1"/>
          <p:nvPr/>
        </p:nvSpPr>
        <p:spPr>
          <a:xfrm>
            <a:off x="5102201" y="2844707"/>
            <a:ext cx="1379921" cy="193899"/>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636" rtl="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a:ln>
                  <a:noFill/>
                </a:ln>
                <a:gradFill>
                  <a:gsLst>
                    <a:gs pos="51327">
                      <a:schemeClr val="accent1"/>
                    </a:gs>
                    <a:gs pos="76000">
                      <a:schemeClr val="accent1"/>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91075" y="2760407"/>
            <a:ext cx="362649" cy="334064"/>
          </a:xfrm>
          <a:prstGeom prst="rect">
            <a:avLst/>
          </a:prstGeom>
        </p:spPr>
      </p:pic>
      <p:sp>
        <p:nvSpPr>
          <p:cNvPr id="142" name="Rectangle 141"/>
          <p:cNvSpPr/>
          <p:nvPr/>
        </p:nvSpPr>
        <p:spPr bwMode="auto">
          <a:xfrm>
            <a:off x="4899180" y="558681"/>
            <a:ext cx="1582941" cy="1938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59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51327">
                      <a:schemeClr val="accent1"/>
                    </a:gs>
                    <a:gs pos="76000">
                      <a:schemeClr val="accent1"/>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95555" y="1267095"/>
            <a:ext cx="306424" cy="282269"/>
          </a:xfrm>
          <a:prstGeom prst="rect">
            <a:avLst/>
          </a:prstGeom>
        </p:spPr>
      </p:pic>
      <p:pic>
        <p:nvPicPr>
          <p:cNvPr id="168" name="Picture 1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50895" y="381001"/>
            <a:ext cx="638036" cy="587745"/>
          </a:xfrm>
          <a:prstGeom prst="rect">
            <a:avLst/>
          </a:prstGeom>
        </p:spPr>
      </p:pic>
      <p:grpSp>
        <p:nvGrpSpPr>
          <p:cNvPr id="6" name="Group 5"/>
          <p:cNvGrpSpPr/>
          <p:nvPr/>
        </p:nvGrpSpPr>
        <p:grpSpPr>
          <a:xfrm>
            <a:off x="7742051" y="1497678"/>
            <a:ext cx="1269210" cy="960789"/>
            <a:chOff x="7805335" y="1622064"/>
            <a:chExt cx="1313857" cy="1079691"/>
          </a:xfrm>
        </p:grpSpPr>
        <p:sp>
          <p:nvSpPr>
            <p:cNvPr id="41" name="TextBox 40"/>
            <p:cNvSpPr txBox="1"/>
            <p:nvPr/>
          </p:nvSpPr>
          <p:spPr>
            <a:xfrm>
              <a:off x="7805335" y="2163328"/>
              <a:ext cx="1313857" cy="538427"/>
            </a:xfrm>
            <a:prstGeom prst="rect">
              <a:avLst/>
            </a:prstGeom>
            <a:noFill/>
          </p:spPr>
          <p:txBody>
            <a:bodyPr wrap="none" lIns="179205" tIns="143364" rIns="179205" bIns="143364" rtlCol="0">
              <a:spAutoFit/>
            </a:bodyPr>
            <a:lstStyle/>
            <a:p>
              <a:pPr algn="r" defTabSz="1218636">
                <a:lnSpc>
                  <a:spcPct val="90000"/>
                </a:lnSpc>
                <a:spcAft>
                  <a:spcPts val="600"/>
                </a:spcAft>
                <a:defRPr/>
              </a:pPr>
              <a:r>
                <a:rPr lang="en-US" sz="1400" kern="0">
                  <a:gradFill>
                    <a:gsLst>
                      <a:gs pos="51327">
                        <a:schemeClr val="accent1"/>
                      </a:gs>
                      <a:gs pos="76000">
                        <a:schemeClr val="accent1"/>
                      </a:gs>
                    </a:gsLst>
                    <a:lin ang="5400000" scaled="0"/>
                  </a:gradFill>
                  <a:latin typeface="Segoe UI"/>
                </a:rPr>
                <a:t>Logic Apps</a:t>
              </a:r>
            </a:p>
          </p:txBody>
        </p:sp>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0359869" y="2764358"/>
            <a:ext cx="1452339" cy="396623"/>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8848" y="630535"/>
            <a:ext cx="1447288" cy="2341587"/>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a:blip r:embed="rId9"/>
          <a:stretch>
            <a:fillRect/>
          </a:stretch>
        </p:blipFill>
        <p:spPr>
          <a:xfrm>
            <a:off x="4644166" y="393627"/>
            <a:ext cx="473813" cy="473813"/>
          </a:xfrm>
          <a:prstGeom prst="rect">
            <a:avLst/>
          </a:prstGeom>
        </p:spPr>
      </p:pic>
      <p:pic>
        <p:nvPicPr>
          <p:cNvPr id="3" name="Picture 4" descr="https://vignette.wikia.nocookie.net/logopedia/images/1/1b/Dynamics-365-logo.png/revision/latest?cb=20170424132028">
            <a:extLst>
              <a:ext uri="{FF2B5EF4-FFF2-40B4-BE49-F238E27FC236}">
                <a16:creationId xmlns:a16="http://schemas.microsoft.com/office/drawing/2014/main" id="{4585375A-CD4D-4DD0-B6A5-ED0837B628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72557" y="1889356"/>
            <a:ext cx="1195543" cy="5307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office 365 logo png">
            <a:extLst>
              <a:ext uri="{FF2B5EF4-FFF2-40B4-BE49-F238E27FC236}">
                <a16:creationId xmlns:a16="http://schemas.microsoft.com/office/drawing/2014/main" id="{105A6B3C-7B80-4EC4-8A1D-BC81D33E57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59876" y="1247775"/>
            <a:ext cx="1235320" cy="2843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B567B7E-5E7F-4EEF-9B09-52395C7B147D}"/>
              </a:ext>
            </a:extLst>
          </p:cNvPr>
          <p:cNvGrpSpPr/>
          <p:nvPr/>
        </p:nvGrpSpPr>
        <p:grpSpPr>
          <a:xfrm>
            <a:off x="5429937" y="3337359"/>
            <a:ext cx="5959107" cy="2675697"/>
            <a:chOff x="5429937" y="3337359"/>
            <a:chExt cx="5959107" cy="2675697"/>
          </a:xfrm>
        </p:grpSpPr>
        <p:grpSp>
          <p:nvGrpSpPr>
            <p:cNvPr id="123" name="Group 122"/>
            <p:cNvGrpSpPr/>
            <p:nvPr/>
          </p:nvGrpSpPr>
          <p:grpSpPr>
            <a:xfrm>
              <a:off x="7325600" y="3337359"/>
              <a:ext cx="2199400" cy="698062"/>
              <a:chOff x="7299806" y="3473718"/>
              <a:chExt cx="2359882" cy="732419"/>
            </a:xfrm>
          </p:grpSpPr>
          <p:sp>
            <p:nvSpPr>
              <p:cNvPr id="124" name="TextBox 123"/>
              <p:cNvSpPr txBox="1"/>
              <p:nvPr/>
            </p:nvSpPr>
            <p:spPr>
              <a:xfrm>
                <a:off x="7299806" y="4002695"/>
                <a:ext cx="2359882" cy="203442"/>
              </a:xfrm>
              <a:prstGeom prst="rect">
                <a:avLst/>
              </a:prstGeom>
              <a:noFill/>
            </p:spPr>
            <p:txBody>
              <a:bodyPr wrap="square" lIns="0" tIns="0" rIns="0" bIns="0" rtlCol="0">
                <a:spAutoFit/>
              </a:bodyPr>
              <a:lstStyle/>
              <a:p>
                <a:pPr algn="ctr" defTabSz="1218636">
                  <a:lnSpc>
                    <a:spcPct val="90000"/>
                  </a:lnSpc>
                  <a:spcAft>
                    <a:spcPts val="600"/>
                  </a:spcAft>
                  <a:defRPr/>
                </a:pPr>
                <a:r>
                  <a:rPr lang="en-US" sz="1400" kern="0">
                    <a:gradFill>
                      <a:gsLst>
                        <a:gs pos="51327">
                          <a:schemeClr val="accent1"/>
                        </a:gs>
                        <a:gs pos="76000">
                          <a:schemeClr val="accent1"/>
                        </a:gs>
                      </a:gsLst>
                      <a:lin ang="5400000" scaled="0"/>
                    </a:gradFill>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p:spPr>
              <p:txBody>
                <a:bodyPr vert="horz" wrap="square" lIns="89603" tIns="44800" rIns="89603" bIns="44800" numCol="1" anchor="t" anchorCtr="0" compatLnSpc="1">
                  <a:prstTxWarp prst="textNoShape">
                    <a:avLst/>
                  </a:prstTxWarp>
                </a:bodyPr>
                <a:lstStyle/>
                <a:p>
                  <a:pPr marL="0" marR="0" lvl="0" indent="0" algn="l" defTabSz="89602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5" tIns="143364" rIns="179205" bIns="143364" numCol="1" spcCol="0" rtlCol="0" fromWordArt="0" anchor="t" anchorCtr="0" forceAA="0" compatLnSpc="1">
                  <a:prstTxWarp prst="textNoShape">
                    <a:avLst/>
                  </a:prstTxWarp>
                  <a:noAutofit/>
                </a:bodyPr>
                <a:lstStyle/>
                <a:p>
                  <a:pPr marL="0" marR="0" lvl="0" indent="0" algn="ctr" defTabSz="9137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22" name="TextBox 21"/>
            <p:cNvSpPr txBox="1"/>
            <p:nvPr/>
          </p:nvSpPr>
          <p:spPr>
            <a:xfrm>
              <a:off x="10114118" y="5684364"/>
              <a:ext cx="430316" cy="304699"/>
            </a:xfrm>
            <a:prstGeom prst="rect">
              <a:avLst/>
            </a:prstGeom>
            <a:noFill/>
          </p:spPr>
          <p:txBody>
            <a:bodyPr wrap="square" lIns="0" tIns="0" rIns="0" bIns="0" rtlCol="0">
              <a:spAutoFit/>
            </a:bodyPr>
            <a:lstStyle/>
            <a:p>
              <a:pPr marR="0" lvl="0" indent="0" algn="ctr" defTabSz="1218636" fontAlgn="auto">
                <a:lnSpc>
                  <a:spcPct val="90000"/>
                </a:lnSpc>
                <a:spcBef>
                  <a:spcPts val="0"/>
                </a:spcBef>
                <a:spcAft>
                  <a:spcPts val="600"/>
                </a:spcAft>
                <a:buClrTx/>
                <a:buSzTx/>
                <a:buFontTx/>
                <a:buNone/>
                <a:tabLst/>
                <a:defRPr/>
              </a:pPr>
              <a:r>
                <a:rPr lang="en-US" sz="1100" kern="0" err="1">
                  <a:gradFill>
                    <a:gsLst>
                      <a:gs pos="51327">
                        <a:schemeClr val="accent1"/>
                      </a:gs>
                      <a:gs pos="76000">
                        <a:schemeClr val="accent1"/>
                      </a:gs>
                    </a:gsLst>
                    <a:lin ang="5400000" scaled="0"/>
                  </a:gradFill>
                  <a:latin typeface="Segoe UI"/>
                </a:rPr>
                <a:t>BizTalkserver</a:t>
              </a:r>
              <a:endParaRPr lang="en-US" sz="1100" kern="0">
                <a:gradFill>
                  <a:gsLst>
                    <a:gs pos="51327">
                      <a:schemeClr val="accent1"/>
                    </a:gs>
                    <a:gs pos="76000">
                      <a:schemeClr val="accent1"/>
                    </a:gs>
                  </a:gsLst>
                  <a:lin ang="5400000" scaled="0"/>
                </a:gradFill>
                <a:latin typeface="Segoe UI"/>
              </a:endParaRPr>
            </a:p>
          </p:txBody>
        </p:sp>
        <p:cxnSp>
          <p:nvCxnSpPr>
            <p:cNvPr id="14" name="Straight Connector 13"/>
            <p:cNvCxnSpPr/>
            <p:nvPr/>
          </p:nvCxnSpPr>
          <p:spPr>
            <a:xfrm flipV="1">
              <a:off x="8412696" y="4275183"/>
              <a:ext cx="0" cy="817587"/>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56312" y="4485494"/>
              <a:ext cx="2171503"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68148"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276407"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369843"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258272" y="4485494"/>
              <a:ext cx="2119178"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5"/>
            <p:cNvSpPr>
              <a:spLocks noChangeAspect="1" noEditPoints="1"/>
            </p:cNvSpPr>
            <p:nvPr/>
          </p:nvSpPr>
          <p:spPr bwMode="black">
            <a:xfrm>
              <a:off x="5429937" y="5264105"/>
              <a:ext cx="1173580" cy="24057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p:spPr>
          <p:txBody>
            <a:bodyPr vert="horz" wrap="square" lIns="87840" tIns="43920" rIns="87840" bIns="439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3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1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59000" y="5186605"/>
              <a:ext cx="366751" cy="375052"/>
            </a:xfrm>
            <a:prstGeom prst="rect">
              <a:avLst/>
            </a:prstGeom>
          </p:spPr>
        </p:pic>
        <p:grpSp>
          <p:nvGrpSpPr>
            <p:cNvPr id="32" name="Group 31"/>
            <p:cNvGrpSpPr/>
            <p:nvPr/>
          </p:nvGrpSpPr>
          <p:grpSpPr>
            <a:xfrm>
              <a:off x="9932303" y="5318074"/>
              <a:ext cx="186417" cy="514485"/>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226364" y="5098273"/>
              <a:ext cx="2162680" cy="914783"/>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5" tIns="143364" rIns="179205" bIns="143364" numCol="1" spcCol="0" rtlCol="0" fromWordArt="0" anchor="t" anchorCtr="0" forceAA="0" compatLnSpc="1">
              <a:prstTxWarp prst="textNoShape">
                <a:avLst/>
              </a:prstTxWarp>
              <a:noAutofit/>
            </a:bodyPr>
            <a:lstStyle/>
            <a:p>
              <a:pPr marL="0" marR="0" lvl="0" indent="0" algn="ctr" defTabSz="9137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250636" y="5281144"/>
              <a:ext cx="179139" cy="34281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03" tIns="44800" rIns="89603" bIns="44800" numCol="1" anchor="t" anchorCtr="0" compatLnSpc="1">
              <a:prstTxWarp prst="textNoShape">
                <a:avLst/>
              </a:prstTxWarp>
            </a:bodyPr>
            <a:lstStyle/>
            <a:p>
              <a:pPr marL="0" marR="0" lvl="0" indent="0" algn="l" defTabSz="9140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546515" y="5318074"/>
              <a:ext cx="186417" cy="514485"/>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66" name="Picture 1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63353" y="5214174"/>
              <a:ext cx="451563" cy="461785"/>
            </a:xfrm>
            <a:prstGeom prst="rect">
              <a:avLst/>
            </a:prstGeom>
          </p:spPr>
        </p:pic>
        <p:pic>
          <p:nvPicPr>
            <p:cNvPr id="2050" name="Picture 2" descr="Image result for oracle logo png">
              <a:extLst>
                <a:ext uri="{FF2B5EF4-FFF2-40B4-BE49-F238E27FC236}">
                  <a16:creationId xmlns:a16="http://schemas.microsoft.com/office/drawing/2014/main" id="{21290435-E047-4AEA-BECE-B4E5393698B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7407" b="42963"/>
            <a:stretch/>
          </p:blipFill>
          <p:spPr bwMode="auto">
            <a:xfrm>
              <a:off x="10795215" y="5782157"/>
              <a:ext cx="513530" cy="1008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eoplesoft logo png">
              <a:extLst>
                <a:ext uri="{FF2B5EF4-FFF2-40B4-BE49-F238E27FC236}">
                  <a16:creationId xmlns:a16="http://schemas.microsoft.com/office/drawing/2014/main" id="{D0A4EB56-9E24-4465-B164-C274CE994E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32917" y="5778500"/>
              <a:ext cx="545970" cy="137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iebel logo png">
              <a:extLst>
                <a:ext uri="{FF2B5EF4-FFF2-40B4-BE49-F238E27FC236}">
                  <a16:creationId xmlns:a16="http://schemas.microsoft.com/office/drawing/2014/main" id="{633AB14A-89A7-42AE-A0E3-729EA120C8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92309" y="5290589"/>
              <a:ext cx="537357" cy="835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sap logo png">
              <a:extLst>
                <a:ext uri="{FF2B5EF4-FFF2-40B4-BE49-F238E27FC236}">
                  <a16:creationId xmlns:a16="http://schemas.microsoft.com/office/drawing/2014/main" id="{8F6C5038-F6C2-4F39-BAD4-F764284B85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62893" y="5240336"/>
              <a:ext cx="397057" cy="2025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859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 r:id="rId18"/>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a:t>Resources</a:t>
            </a:r>
          </a:p>
        </p:txBody>
      </p:sp>
      <p:sp>
        <p:nvSpPr>
          <p:cNvPr id="20" name="camera" title="Icon of a camera">
            <a:extLst>
              <a:ext uri="{FF2B5EF4-FFF2-40B4-BE49-F238E27FC236}">
                <a16:creationId xmlns:a16="http://schemas.microsoft.com/office/drawing/2014/main" id="{6B481D93-1EBC-214C-AD42-54A654A173DC}"/>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a:cs typeface="Segoe UI"/>
              </a:rPr>
              <a:t>Session Code on GitHub</a:t>
            </a:r>
            <a:endParaRPr lang="en-US"/>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254DACFE-C545-5348-8141-1CFDBEE2B167}"/>
              </a:ext>
            </a:extLst>
          </p:cNvPr>
          <p:cNvSpPr txBox="1"/>
          <p:nvPr/>
        </p:nvSpPr>
        <p:spPr>
          <a:xfrm>
            <a:off x="1349295" y="3709556"/>
            <a:ext cx="2210413" cy="307777"/>
          </a:xfrm>
          <a:prstGeom prst="rect">
            <a:avLst/>
          </a:prstGeom>
          <a:noFill/>
        </p:spPr>
        <p:txBody>
          <a:bodyPr wrap="none" lIns="0" tIns="0" rIns="0" bIns="0" rtlCol="0" anchor="t">
            <a:spAutoFit/>
          </a:bodyPr>
          <a:lstStyle/>
          <a:p>
            <a:pPr lvl="0">
              <a:defRPr/>
            </a:pPr>
            <a:r>
              <a:rPr lang="en-US" sz="2000" err="1">
                <a:solidFill>
                  <a:schemeClr val="accent3"/>
                </a:solidFill>
              </a:rPr>
              <a:t>aka.ms</a:t>
            </a:r>
            <a:r>
              <a:rPr lang="en-US" sz="2000">
                <a:solidFill>
                  <a:schemeClr val="accent3"/>
                </a:solidFill>
              </a:rPr>
              <a:t>/AFUN95Repo</a:t>
            </a: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4E3FEB7D-0874-D445-BFEC-44AA42A6BF2D}"/>
              </a:ext>
            </a:extLst>
          </p:cNvPr>
          <p:cNvSpPr txBox="1"/>
          <p:nvPr/>
        </p:nvSpPr>
        <p:spPr>
          <a:xfrm>
            <a:off x="1331573" y="2428685"/>
            <a:ext cx="1677895" cy="307777"/>
          </a:xfrm>
          <a:prstGeom prst="rect">
            <a:avLst/>
          </a:prstGeom>
          <a:noFill/>
        </p:spPr>
        <p:txBody>
          <a:bodyPr wrap="none" lIns="0" tIns="0" rIns="0" bIns="0" rtlCol="0" anchor="t">
            <a:spAutoFit/>
          </a:bodyPr>
          <a:lstStyle/>
          <a:p>
            <a:pPr lvl="0">
              <a:defRPr/>
            </a:pPr>
            <a:r>
              <a:rPr lang="en-US" sz="2000" dirty="0">
                <a:solidFill>
                  <a:schemeClr val="accent3"/>
                </a:solidFill>
              </a:rPr>
              <a:t>aka.ms/AFUN95</a:t>
            </a:r>
            <a:endParaRPr lang="en-US" sz="2000" dirty="0">
              <a:solidFill>
                <a:schemeClr val="accent3"/>
              </a:solidFill>
              <a:cs typeface="Segoe UI"/>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Session Resources Hub</a:t>
            </a:r>
            <a:endParaRPr lang="en-US" dirty="0">
              <a:latin typeface="+mn-lt"/>
            </a:endParaRPr>
          </a:p>
        </p:txBody>
      </p:sp>
    </p:spTree>
    <p:extLst>
      <p:ext uri="{BB962C8B-B14F-4D97-AF65-F5344CB8AC3E}">
        <p14:creationId xmlns:p14="http://schemas.microsoft.com/office/powerpoint/2010/main" val="1137393468"/>
      </p:ext>
    </p:extLst>
  </p:cSld>
  <p:clrMapOvr>
    <a:masterClrMapping/>
  </p:clrMapOvr>
  <p:transition>
    <p:fade/>
  </p:transition>
  <p:extLst>
    <p:ext uri="{6950BFC3-D8DA-4A85-94F7-54DA5524770B}">
      <p188:commentRel xmlns:p188="http://schemas.microsoft.com/office/powerpoint/2018/8/main" xmlns=""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Logic App Demo</a:t>
            </a:r>
          </a:p>
        </p:txBody>
      </p:sp>
    </p:spTree>
    <p:extLst>
      <p:ext uri="{BB962C8B-B14F-4D97-AF65-F5344CB8AC3E}">
        <p14:creationId xmlns:p14="http://schemas.microsoft.com/office/powerpoint/2010/main" val="26870713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Azure Functions</a:t>
            </a:r>
            <a:endParaRPr lang="en-US"/>
          </a:p>
        </p:txBody>
      </p:sp>
    </p:spTree>
    <p:extLst>
      <p:ext uri="{BB962C8B-B14F-4D97-AF65-F5344CB8AC3E}">
        <p14:creationId xmlns:p14="http://schemas.microsoft.com/office/powerpoint/2010/main" val="36620704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749870" y="3332794"/>
            <a:ext cx="787420" cy="68418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20549"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Code</a:t>
            </a:r>
          </a:p>
        </p:txBody>
      </p:sp>
      <p:sp>
        <p:nvSpPr>
          <p:cNvPr id="20" name="TextBox 19"/>
          <p:cNvSpPr txBox="1"/>
          <p:nvPr/>
        </p:nvSpPr>
        <p:spPr>
          <a:xfrm>
            <a:off x="7818184"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Events</a:t>
            </a:r>
          </a:p>
        </p:txBody>
      </p:sp>
      <p:sp>
        <p:nvSpPr>
          <p:cNvPr id="25" name="TextBox 24"/>
          <p:cNvSpPr txBox="1"/>
          <p:nvPr/>
        </p:nvSpPr>
        <p:spPr>
          <a:xfrm>
            <a:off x="5045193" y="1888549"/>
            <a:ext cx="2196775"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normAutofit/>
          </a:bodyPr>
          <a:lstStyle/>
          <a:p>
            <a:r>
              <a:rPr lang="en-US"/>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3805" y="2349990"/>
            <a:ext cx="1016579" cy="279343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90291" y="2337794"/>
            <a:ext cx="981839" cy="279343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09283" y="2353296"/>
            <a:ext cx="938979" cy="279343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1968" y="2387595"/>
            <a:ext cx="3019120" cy="2664280"/>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2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75C9AB4-A5C2-45F6-8447-AC63C6A9F768}"/>
              </a:ext>
            </a:extLst>
          </p:cNvPr>
          <p:cNvSpPr>
            <a:spLocks noGrp="1"/>
          </p:cNvSpPr>
          <p:nvPr>
            <p:ph type="body" sz="quarter" idx="13"/>
          </p:nvPr>
        </p:nvSpPr>
        <p:spPr>
          <a:xfrm>
            <a:off x="2187574" y="2120727"/>
            <a:ext cx="9871075" cy="845523"/>
          </a:xfrm>
        </p:spPr>
        <p:txBody>
          <a:bodyPr/>
          <a:lstStyle/>
          <a:p>
            <a:r>
              <a:rPr lang="en-US" sz="2600" dirty="0"/>
              <a:t>Supports C#, Node/JavaScript, Python, F#, PHP, PowerShell, Bash, Batch</a:t>
            </a:r>
          </a:p>
        </p:txBody>
      </p:sp>
      <p:sp>
        <p:nvSpPr>
          <p:cNvPr id="5" name="Title 4">
            <a:extLst>
              <a:ext uri="{FF2B5EF4-FFF2-40B4-BE49-F238E27FC236}">
                <a16:creationId xmlns:a16="http://schemas.microsoft.com/office/drawing/2014/main" id="{CE4EF4B3-31A5-4579-BE84-577D4E45D700}"/>
              </a:ext>
            </a:extLst>
          </p:cNvPr>
          <p:cNvSpPr>
            <a:spLocks noGrp="1"/>
          </p:cNvSpPr>
          <p:nvPr>
            <p:ph type="title"/>
          </p:nvPr>
        </p:nvSpPr>
        <p:spPr/>
        <p:txBody>
          <a:bodyPr/>
          <a:lstStyle/>
          <a:p>
            <a:r>
              <a:rPr lang="en-US">
                <a:cs typeface="Segoe UI"/>
              </a:rPr>
              <a:t>Why Azure Functions?</a:t>
            </a:r>
          </a:p>
        </p:txBody>
      </p:sp>
      <p:sp>
        <p:nvSpPr>
          <p:cNvPr id="7" name="Text Placeholder 6">
            <a:extLst>
              <a:ext uri="{FF2B5EF4-FFF2-40B4-BE49-F238E27FC236}">
                <a16:creationId xmlns:a16="http://schemas.microsoft.com/office/drawing/2014/main" id="{F6D27764-1A7A-4AB7-B2A0-66B12D9DF5FA}"/>
              </a:ext>
            </a:extLst>
          </p:cNvPr>
          <p:cNvSpPr>
            <a:spLocks noGrp="1"/>
          </p:cNvSpPr>
          <p:nvPr>
            <p:ph type="body" sz="quarter" idx="15"/>
          </p:nvPr>
        </p:nvSpPr>
        <p:spPr>
          <a:xfrm>
            <a:off x="2187575" y="3639896"/>
            <a:ext cx="9419208" cy="400110"/>
          </a:xfrm>
        </p:spPr>
        <p:txBody>
          <a:bodyPr/>
          <a:lstStyle/>
          <a:p>
            <a:r>
              <a:rPr lang="en-US" sz="2600"/>
              <a:t>Supports NuGet and NPM</a:t>
            </a:r>
          </a:p>
        </p:txBody>
      </p:sp>
      <p:sp>
        <p:nvSpPr>
          <p:cNvPr id="8" name="Text Placeholder 7">
            <a:extLst>
              <a:ext uri="{FF2B5EF4-FFF2-40B4-BE49-F238E27FC236}">
                <a16:creationId xmlns:a16="http://schemas.microsoft.com/office/drawing/2014/main" id="{ACA31C6D-54CE-42A9-A835-885E7CE87BD9}"/>
              </a:ext>
            </a:extLst>
          </p:cNvPr>
          <p:cNvSpPr>
            <a:spLocks noGrp="1"/>
          </p:cNvSpPr>
          <p:nvPr>
            <p:ph type="body" sz="quarter" idx="17"/>
          </p:nvPr>
        </p:nvSpPr>
        <p:spPr>
          <a:xfrm>
            <a:off x="2187575" y="4921680"/>
            <a:ext cx="9419208" cy="400110"/>
          </a:xfrm>
        </p:spPr>
        <p:txBody>
          <a:bodyPr/>
          <a:lstStyle/>
          <a:p>
            <a:r>
              <a:rPr lang="en-US" sz="2600"/>
              <a:t>Can even run EXE’s or call into DLL’s</a:t>
            </a:r>
          </a:p>
        </p:txBody>
      </p:sp>
      <p:sp>
        <p:nvSpPr>
          <p:cNvPr id="9" name="Content Placeholder 8">
            <a:extLst>
              <a:ext uri="{FF2B5EF4-FFF2-40B4-BE49-F238E27FC236}">
                <a16:creationId xmlns:a16="http://schemas.microsoft.com/office/drawing/2014/main" id="{FD7A979B-9640-4CF4-9EE1-0E601D545641}"/>
              </a:ext>
            </a:extLst>
          </p:cNvPr>
          <p:cNvSpPr>
            <a:spLocks noGrp="1"/>
          </p:cNvSpPr>
          <p:nvPr>
            <p:ph sz="quarter" idx="34"/>
          </p:nvPr>
        </p:nvSpPr>
        <p:spPr/>
        <p:txBody>
          <a:bodyPr/>
          <a:lstStyle/>
          <a:p>
            <a:r>
              <a:rPr lang="en-US" sz="7200"/>
              <a:t>2</a:t>
            </a:r>
          </a:p>
        </p:txBody>
      </p:sp>
      <p:sp>
        <p:nvSpPr>
          <p:cNvPr id="10" name="Content Placeholder 9">
            <a:extLst>
              <a:ext uri="{FF2B5EF4-FFF2-40B4-BE49-F238E27FC236}">
                <a16:creationId xmlns:a16="http://schemas.microsoft.com/office/drawing/2014/main" id="{CDA31E3E-5DCD-4C0A-A5C3-C99CC363D7C6}"/>
              </a:ext>
            </a:extLst>
          </p:cNvPr>
          <p:cNvSpPr>
            <a:spLocks noGrp="1"/>
          </p:cNvSpPr>
          <p:nvPr>
            <p:ph sz="quarter" idx="35"/>
          </p:nvPr>
        </p:nvSpPr>
        <p:spPr/>
        <p:txBody>
          <a:bodyPr/>
          <a:lstStyle/>
          <a:p>
            <a:r>
              <a:rPr lang="en-US" sz="7200"/>
              <a:t>3</a:t>
            </a:r>
          </a:p>
        </p:txBody>
      </p:sp>
      <p:sp>
        <p:nvSpPr>
          <p:cNvPr id="11" name="Content Placeholder 10">
            <a:extLst>
              <a:ext uri="{FF2B5EF4-FFF2-40B4-BE49-F238E27FC236}">
                <a16:creationId xmlns:a16="http://schemas.microsoft.com/office/drawing/2014/main" id="{439D97A7-9C51-458A-9306-58856052670E}"/>
              </a:ext>
            </a:extLst>
          </p:cNvPr>
          <p:cNvSpPr>
            <a:spLocks noGrp="1"/>
          </p:cNvSpPr>
          <p:nvPr>
            <p:ph sz="quarter" idx="36"/>
          </p:nvPr>
        </p:nvSpPr>
        <p:spPr/>
        <p:txBody>
          <a:bodyPr/>
          <a:lstStyle/>
          <a:p>
            <a:r>
              <a:rPr lang="en-US" sz="7200"/>
              <a:t>1</a:t>
            </a:r>
          </a:p>
        </p:txBody>
      </p:sp>
    </p:spTree>
    <p:extLst>
      <p:ext uri="{BB962C8B-B14F-4D97-AF65-F5344CB8AC3E}">
        <p14:creationId xmlns:p14="http://schemas.microsoft.com/office/powerpoint/2010/main" val="948296824"/>
      </p:ext>
    </p:extLst>
  </p:cSld>
  <p:clrMapOvr>
    <a:masterClrMapping/>
  </p:clrMapOvr>
  <p:transition>
    <p:fade/>
  </p:transition>
  <p:extLst>
    <p:ext uri="{6950BFC3-D8DA-4A85-94F7-54DA5524770B}">
      <p188:commentRel xmlns:p188="http://schemas.microsoft.com/office/powerpoint/2018/8/main" xmlns=""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lstStyle/>
          <a:p>
            <a:r>
              <a:rPr lang="en-US"/>
              <a:t>More reasons?!</a:t>
            </a:r>
          </a:p>
        </p:txBody>
      </p:sp>
      <p:sp>
        <p:nvSpPr>
          <p:cNvPr id="4" name="Text Placeholder 3">
            <a:extLst>
              <a:ext uri="{FF2B5EF4-FFF2-40B4-BE49-F238E27FC236}">
                <a16:creationId xmlns:a16="http://schemas.microsoft.com/office/drawing/2014/main" id="{BD7DAEFC-D6EA-44AD-B711-A0D06A513F82}"/>
              </a:ext>
            </a:extLst>
          </p:cNvPr>
          <p:cNvSpPr>
            <a:spLocks noGrp="1"/>
          </p:cNvSpPr>
          <p:nvPr>
            <p:ph type="body" sz="quarter" idx="10"/>
          </p:nvPr>
        </p:nvSpPr>
        <p:spPr>
          <a:xfrm>
            <a:off x="584200" y="1435100"/>
            <a:ext cx="5212080" cy="3385542"/>
          </a:xfrm>
        </p:spPr>
        <p:txBody>
          <a:bodyPr/>
          <a:lstStyle/>
          <a:p>
            <a:r>
              <a:rPr lang="en-US">
                <a:gradFill>
                  <a:gsLst>
                    <a:gs pos="19469">
                      <a:schemeClr val="accent1"/>
                    </a:gs>
                    <a:gs pos="41000">
                      <a:schemeClr val="accent1"/>
                    </a:gs>
                  </a:gsLst>
                  <a:lin ang="5400000" scaled="0"/>
                </a:gradFill>
              </a:rPr>
              <a:t>Triggers</a:t>
            </a:r>
          </a:p>
          <a:p>
            <a:pPr lvl="1"/>
            <a:r>
              <a:rPr lang="en-US"/>
              <a:t>Blob Storage</a:t>
            </a:r>
          </a:p>
          <a:p>
            <a:pPr lvl="1"/>
            <a:r>
              <a:rPr lang="en-US"/>
              <a:t>Cosmos DB </a:t>
            </a:r>
          </a:p>
          <a:p>
            <a:pPr lvl="1"/>
            <a:r>
              <a:rPr lang="en-US"/>
              <a:t>Event Hub</a:t>
            </a:r>
          </a:p>
          <a:p>
            <a:pPr lvl="1"/>
            <a:r>
              <a:rPr lang="en-US"/>
              <a:t>HTTP</a:t>
            </a:r>
          </a:p>
          <a:p>
            <a:pPr lvl="1"/>
            <a:r>
              <a:rPr lang="en-US"/>
              <a:t>Queues</a:t>
            </a:r>
          </a:p>
          <a:p>
            <a:pPr lvl="1"/>
            <a:r>
              <a:rPr lang="en-US"/>
              <a:t>Service Bus</a:t>
            </a:r>
          </a:p>
          <a:p>
            <a:pPr lvl="1"/>
            <a:r>
              <a:rPr lang="en-US"/>
              <a:t>Timer</a:t>
            </a:r>
          </a:p>
          <a:p>
            <a:pPr lvl="1"/>
            <a:r>
              <a:rPr lang="en-US"/>
              <a:t>Webhook</a:t>
            </a:r>
          </a:p>
        </p:txBody>
      </p:sp>
      <p:sp>
        <p:nvSpPr>
          <p:cNvPr id="5" name="Text Placeholder 4">
            <a:extLst>
              <a:ext uri="{FF2B5EF4-FFF2-40B4-BE49-F238E27FC236}">
                <a16:creationId xmlns:a16="http://schemas.microsoft.com/office/drawing/2014/main" id="{7C0D6EEC-58A4-4468-A552-CA61843374F4}"/>
              </a:ext>
            </a:extLst>
          </p:cNvPr>
          <p:cNvSpPr>
            <a:spLocks noGrp="1"/>
          </p:cNvSpPr>
          <p:nvPr>
            <p:ph type="body" sz="quarter" idx="12"/>
          </p:nvPr>
        </p:nvSpPr>
        <p:spPr>
          <a:xfrm>
            <a:off x="6397171" y="1435100"/>
            <a:ext cx="5212080" cy="3385542"/>
          </a:xfrm>
        </p:spPr>
        <p:txBody>
          <a:bodyPr/>
          <a:lstStyle/>
          <a:p>
            <a:r>
              <a:rPr lang="en-US">
                <a:gradFill>
                  <a:gsLst>
                    <a:gs pos="19469">
                      <a:schemeClr val="accent1"/>
                    </a:gs>
                    <a:gs pos="41000">
                      <a:schemeClr val="accent1"/>
                    </a:gs>
                  </a:gsLst>
                  <a:lin ang="5400000" scaled="0"/>
                </a:gradFill>
              </a:rPr>
              <a:t>Bindings</a:t>
            </a:r>
          </a:p>
          <a:p>
            <a:pPr lvl="1"/>
            <a:r>
              <a:rPr lang="en-US"/>
              <a:t>File</a:t>
            </a:r>
          </a:p>
          <a:p>
            <a:pPr lvl="1"/>
            <a:r>
              <a:rPr lang="en-US"/>
              <a:t>Table </a:t>
            </a:r>
          </a:p>
          <a:p>
            <a:pPr lvl="1"/>
            <a:r>
              <a:rPr lang="en-US"/>
              <a:t>Excel</a:t>
            </a:r>
          </a:p>
          <a:p>
            <a:pPr lvl="1"/>
            <a:r>
              <a:rPr lang="en-US"/>
              <a:t>OneDrive</a:t>
            </a:r>
          </a:p>
          <a:p>
            <a:pPr lvl="1"/>
            <a:r>
              <a:rPr lang="en-US"/>
              <a:t>Email</a:t>
            </a:r>
          </a:p>
          <a:p>
            <a:pPr lvl="1"/>
            <a:r>
              <a:rPr lang="en-US"/>
              <a:t>Mobile app</a:t>
            </a:r>
          </a:p>
          <a:p>
            <a:pPr lvl="1"/>
            <a:r>
              <a:rPr lang="en-US"/>
              <a:t>Notification</a:t>
            </a:r>
          </a:p>
          <a:p>
            <a:pPr lvl="1"/>
            <a:r>
              <a:rPr lang="en-US"/>
              <a:t>More…</a:t>
            </a:r>
          </a:p>
        </p:txBody>
      </p:sp>
    </p:spTree>
    <p:extLst>
      <p:ext uri="{BB962C8B-B14F-4D97-AF65-F5344CB8AC3E}">
        <p14:creationId xmlns:p14="http://schemas.microsoft.com/office/powerpoint/2010/main" val="1994463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0869-E139-B642-91F8-0D781EB9F873}"/>
              </a:ext>
            </a:extLst>
          </p:cNvPr>
          <p:cNvSpPr>
            <a:spLocks noGrp="1"/>
          </p:cNvSpPr>
          <p:nvPr>
            <p:ph type="title"/>
          </p:nvPr>
        </p:nvSpPr>
        <p:spPr/>
        <p:txBody>
          <a:bodyPr/>
          <a:lstStyle/>
          <a:p>
            <a:r>
              <a:rPr lang="en-US" dirty="0"/>
              <a:t>Azure Functions is open source</a:t>
            </a:r>
          </a:p>
        </p:txBody>
      </p:sp>
      <p:sp>
        <p:nvSpPr>
          <p:cNvPr id="4" name="Content Placeholder 3">
            <a:extLst>
              <a:ext uri="{FF2B5EF4-FFF2-40B4-BE49-F238E27FC236}">
                <a16:creationId xmlns:a16="http://schemas.microsoft.com/office/drawing/2014/main" id="{08C6BBBA-D8D8-EB43-B7A4-AFC47486D0BC}"/>
              </a:ext>
            </a:extLst>
          </p:cNvPr>
          <p:cNvSpPr>
            <a:spLocks noGrp="1"/>
          </p:cNvSpPr>
          <p:nvPr>
            <p:ph idx="1"/>
          </p:nvPr>
        </p:nvSpPr>
        <p:spPr/>
        <p:txBody>
          <a:bodyPr/>
          <a:lstStyle/>
          <a:p>
            <a:pPr marL="0" indent="0">
              <a:buNone/>
            </a:pPr>
            <a:r>
              <a:rPr lang="en-US" dirty="0" err="1">
                <a:latin typeface="Segoe UI Semilight" panose="020B0402040204020203" pitchFamily="34" charset="0"/>
                <a:cs typeface="Segoe UI Semilight" panose="020B0402040204020203" pitchFamily="34" charset="0"/>
              </a:rPr>
              <a:t>github.com</a:t>
            </a:r>
            <a:r>
              <a:rPr lang="en-US" dirty="0">
                <a:latin typeface="Segoe UI Semilight" panose="020B0402040204020203" pitchFamily="34" charset="0"/>
                <a:cs typeface="Segoe UI Semilight" panose="020B0402040204020203" pitchFamily="34" charset="0"/>
              </a:rPr>
              <a:t>/azure/</a:t>
            </a:r>
            <a:r>
              <a:rPr lang="en-US" dirty="0" err="1">
                <a:latin typeface="Segoe UI Semilight" panose="020B0402040204020203" pitchFamily="34" charset="0"/>
                <a:cs typeface="Segoe UI Semilight" panose="020B0402040204020203" pitchFamily="34" charset="0"/>
              </a:rPr>
              <a:t>azurefunctions</a:t>
            </a: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Azure Functions Host</a:t>
            </a:r>
          </a:p>
          <a:p>
            <a:pPr lvl="1"/>
            <a:r>
              <a:rPr lang="en-US" dirty="0">
                <a:latin typeface="Segoe UI Semilight" panose="020B0402040204020203" pitchFamily="34" charset="0"/>
                <a:cs typeface="Segoe UI Semilight" panose="020B0402040204020203" pitchFamily="34" charset="0"/>
              </a:rPr>
              <a:t>Azure Functions Core Tools (CLI)</a:t>
            </a:r>
          </a:p>
          <a:p>
            <a:pPr lvl="1"/>
            <a:r>
              <a:rPr lang="en-US" dirty="0">
                <a:latin typeface="Segoe UI Semilight" panose="020B0402040204020203" pitchFamily="34" charset="0"/>
                <a:cs typeface="Segoe UI Semilight" panose="020B0402040204020203" pitchFamily="34" charset="0"/>
              </a:rPr>
              <a:t>Language workers (Node, Python, Java, </a:t>
            </a:r>
            <a:r>
              <a:rPr lang="en-US" dirty="0" err="1">
                <a:latin typeface="Segoe UI Semilight" panose="020B0402040204020203" pitchFamily="34" charset="0"/>
                <a:cs typeface="Segoe UI Semilight" panose="020B0402040204020203" pitchFamily="34" charset="0"/>
              </a:rPr>
              <a:t>etc</a:t>
            </a:r>
            <a:r>
              <a:rPr lang="en-US" dirty="0">
                <a:latin typeface="Segoe UI Semilight" panose="020B0402040204020203" pitchFamily="34" charset="0"/>
                <a:cs typeface="Segoe UI Semilight" panose="020B0402040204020203" pitchFamily="34" charset="0"/>
              </a:rPr>
              <a:t>)</a:t>
            </a:r>
          </a:p>
          <a:p>
            <a:pPr lvl="1"/>
            <a:r>
              <a:rPr lang="en-US" dirty="0">
                <a:latin typeface="Segoe UI Semilight" panose="020B0402040204020203" pitchFamily="34" charset="0"/>
                <a:cs typeface="Segoe UI Semilight" panose="020B0402040204020203" pitchFamily="34" charset="0"/>
              </a:rPr>
              <a:t>Extensions (triggers, input and output bindings)</a:t>
            </a:r>
          </a:p>
          <a:p>
            <a:pPr lvl="1"/>
            <a:r>
              <a:rPr lang="en-US" dirty="0">
                <a:latin typeface="Segoe UI Semilight" panose="020B0402040204020203" pitchFamily="34" charset="0"/>
                <a:cs typeface="Segoe UI Semilight" panose="020B0402040204020203" pitchFamily="34" charset="0"/>
              </a:rPr>
              <a:t>VS Code extension</a:t>
            </a:r>
          </a:p>
          <a:p>
            <a:pPr lvl="1"/>
            <a:r>
              <a:rPr lang="en-US" dirty="0">
                <a:latin typeface="Segoe UI Semilight" panose="020B0402040204020203" pitchFamily="34" charset="0"/>
                <a:cs typeface="Segoe UI Semilight" panose="020B0402040204020203" pitchFamily="34" charset="0"/>
              </a:rPr>
              <a:t>… and more</a:t>
            </a:r>
          </a:p>
        </p:txBody>
      </p:sp>
    </p:spTree>
    <p:extLst>
      <p:ext uri="{BB962C8B-B14F-4D97-AF65-F5344CB8AC3E}">
        <p14:creationId xmlns:p14="http://schemas.microsoft.com/office/powerpoint/2010/main" val="3876507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2252540" cy="307777"/>
          </a:xfrm>
          <a:prstGeom prst="rect">
            <a:avLst/>
          </a:prstGeom>
          <a:noFill/>
        </p:spPr>
        <p:txBody>
          <a:bodyPr wrap="none" lIns="0" tIns="0" rIns="0" bIns="0" rtlCol="0">
            <a:spAutoFit/>
          </a:bodyPr>
          <a:lstStyle/>
          <a:p>
            <a:r>
              <a:rPr lang="en-US" sz="2000">
                <a:solidFill>
                  <a:schemeClr val="accent3"/>
                </a:solidFill>
              </a:rPr>
              <a:t>aka.ms/</a:t>
            </a:r>
            <a:r>
              <a:rPr lang="en-US" sz="2000" err="1">
                <a:solidFill>
                  <a:schemeClr val="accent3"/>
                </a:solidFill>
              </a:rPr>
              <a:t>funcTriggers</a:t>
            </a:r>
            <a:endParaRPr lang="en-US" sz="2000">
              <a:solidFill>
                <a:schemeClr val="accent3"/>
              </a:solidFill>
            </a:endParaRP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 name="Picture 2" descr="Screen capture of the Azure Function Triggers and Binding documentation page in Microsoft Docs website.">
            <a:extLst>
              <a:ext uri="{FF2B5EF4-FFF2-40B4-BE49-F238E27FC236}">
                <a16:creationId xmlns:a16="http://schemas.microsoft.com/office/drawing/2014/main" id="{313A8525-2194-438B-ADBB-9BE4B8BD8DEC}"/>
              </a:ext>
            </a:extLst>
          </p:cNvPr>
          <p:cNvPicPr>
            <a:picLocks noChangeAspect="1"/>
          </p:cNvPicPr>
          <p:nvPr/>
        </p:nvPicPr>
        <p:blipFill>
          <a:blip r:embed="rId3"/>
          <a:stretch>
            <a:fillRect/>
          </a:stretch>
        </p:blipFill>
        <p:spPr>
          <a:xfrm>
            <a:off x="4200469" y="1339080"/>
            <a:ext cx="7724831" cy="39957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52429214"/>
      </p:ext>
    </p:extLst>
  </p:cSld>
  <p:clrMapOvr>
    <a:masterClrMapping/>
  </p:clrMapOvr>
  <p:transition>
    <p:fade/>
  </p:transition>
  <p:extLst>
    <p:ext uri="{6950BFC3-D8DA-4A85-94F7-54DA5524770B}">
      <p188:commentRel xmlns:p188="http://schemas.microsoft.com/office/powerpoint/2018/8/main" xmlns="" r:id="rId4"/>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682160" y="1337343"/>
            <a:ext cx="7644512" cy="194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01293" y="3550152"/>
            <a:ext cx="7961996" cy="298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2965466" y="3553266"/>
            <a:ext cx="449769" cy="487120"/>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2995036" y="3579723"/>
            <a:ext cx="390630" cy="435762"/>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581D9769-3D30-4851-94A2-6FF4AE5B890B}"/>
              </a:ext>
            </a:extLst>
          </p:cNvPr>
          <p:cNvGrpSpPr/>
          <p:nvPr/>
        </p:nvGrpSpPr>
        <p:grpSpPr>
          <a:xfrm>
            <a:off x="8322388" y="4047293"/>
            <a:ext cx="2955212" cy="2297905"/>
            <a:chOff x="8329656" y="4387439"/>
            <a:chExt cx="2955212" cy="2297905"/>
          </a:xfrm>
        </p:grpSpPr>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8329656" y="6063446"/>
              <a:ext cx="2955212" cy="62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Power BI</a:t>
              </a:r>
            </a:p>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Chart graphic</a:t>
              </a:r>
            </a:p>
          </p:txBody>
        </p:sp>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179" name="Group 178">
            <a:extLst>
              <a:ext uri="{FF2B5EF4-FFF2-40B4-BE49-F238E27FC236}">
                <a16:creationId xmlns:a16="http://schemas.microsoft.com/office/drawing/2014/main" id="{91BB053C-77B5-44B9-9DA0-F97AF0F794F2}"/>
              </a:ext>
            </a:extLst>
          </p:cNvPr>
          <p:cNvGrpSpPr/>
          <p:nvPr/>
        </p:nvGrpSpPr>
        <p:grpSpPr>
          <a:xfrm>
            <a:off x="4449126" y="4047292"/>
            <a:ext cx="4373185" cy="1990130"/>
            <a:chOff x="4456394" y="4387438"/>
            <a:chExt cx="4373185" cy="1990130"/>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5332588" y="5162471"/>
              <a:ext cx="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7" name="Rectangle 196">
              <a:extLst>
                <a:ext uri="{FF2B5EF4-FFF2-40B4-BE49-F238E27FC236}">
                  <a16:creationId xmlns:a16="http://schemas.microsoft.com/office/drawing/2014/main" id="{88D8F35F-24A6-4314-A0B8-BA0E9C144A71}"/>
                </a:ext>
              </a:extLst>
            </p:cNvPr>
            <p:cNvSpPr>
              <a:spLocks noChangeArrowheads="1"/>
            </p:cNvSpPr>
            <p:nvPr/>
          </p:nvSpPr>
          <p:spPr bwMode="auto">
            <a:xfrm>
              <a:off x="4792836" y="6069791"/>
              <a:ext cx="3185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Transform CSV to </a:t>
              </a:r>
              <a:r>
                <a:rPr lang="en-US" altLang="en-US" sz="2000" kern="0" err="1">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datarows</a:t>
              </a:r>
              <a:endPar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endParaRPr>
            </a:p>
          </p:txBody>
        </p:sp>
      </p:grpSp>
      <p:grpSp>
        <p:nvGrpSpPr>
          <p:cNvPr id="67" name="Group 66">
            <a:extLst>
              <a:ext uri="{FF2B5EF4-FFF2-40B4-BE49-F238E27FC236}">
                <a16:creationId xmlns:a16="http://schemas.microsoft.com/office/drawing/2014/main" id="{E70C4E35-FCCE-4804-A978-D7875CE3D972}"/>
              </a:ext>
            </a:extLst>
          </p:cNvPr>
          <p:cNvGrpSpPr/>
          <p:nvPr/>
        </p:nvGrpSpPr>
        <p:grpSpPr>
          <a:xfrm>
            <a:off x="2376321" y="3834081"/>
            <a:ext cx="1954527" cy="2511117"/>
            <a:chOff x="2383589" y="4174227"/>
            <a:chExt cx="1954527" cy="2511117"/>
          </a:xfrm>
        </p:grpSpPr>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8" name="Rectangle 197">
              <a:extLst>
                <a:ext uri="{FF2B5EF4-FFF2-40B4-BE49-F238E27FC236}">
                  <a16:creationId xmlns:a16="http://schemas.microsoft.com/office/drawing/2014/main" id="{2D276993-1729-4291-9760-8E6A84264BAE}"/>
                </a:ext>
              </a:extLst>
            </p:cNvPr>
            <p:cNvSpPr>
              <a:spLocks noChangeArrowheads="1"/>
            </p:cNvSpPr>
            <p:nvPr/>
          </p:nvSpPr>
          <p:spPr bwMode="auto">
            <a:xfrm>
              <a:off x="2383589" y="6069791"/>
              <a:ext cx="159017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File added to </a:t>
              </a:r>
              <a:b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b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Blob Storage</a:t>
              </a:r>
            </a:p>
          </p:txBody>
        </p:sp>
      </p:grpSp>
      <p:grpSp>
        <p:nvGrpSpPr>
          <p:cNvPr id="6" name="Group 5">
            <a:extLst>
              <a:ext uri="{FF2B5EF4-FFF2-40B4-BE49-F238E27FC236}">
                <a16:creationId xmlns:a16="http://schemas.microsoft.com/office/drawing/2014/main" id="{AFE43FE4-62AF-4BDA-8D2D-51C8A841611C}"/>
              </a:ext>
            </a:extLst>
          </p:cNvPr>
          <p:cNvGrpSpPr/>
          <p:nvPr/>
        </p:nvGrpSpPr>
        <p:grpSpPr>
          <a:xfrm>
            <a:off x="4461516" y="994083"/>
            <a:ext cx="4114898" cy="1969373"/>
            <a:chOff x="4468784" y="1334229"/>
            <a:chExt cx="4114898" cy="1969373"/>
          </a:xfrm>
        </p:grpSpPr>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9" name="Rectangle 198">
              <a:extLst>
                <a:ext uri="{FF2B5EF4-FFF2-40B4-BE49-F238E27FC236}">
                  <a16:creationId xmlns:a16="http://schemas.microsoft.com/office/drawing/2014/main" id="{3EEE18A2-BBDB-484E-9A2B-90522B5ED908}"/>
                </a:ext>
              </a:extLst>
            </p:cNvPr>
            <p:cNvSpPr>
              <a:spLocks noChangeArrowheads="1"/>
            </p:cNvSpPr>
            <p:nvPr/>
          </p:nvSpPr>
          <p:spPr bwMode="auto">
            <a:xfrm>
              <a:off x="4688318" y="2995825"/>
              <a:ext cx="31114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Find and clean invalid data</a:t>
              </a:r>
            </a:p>
          </p:txBody>
        </p:sp>
      </p:grpSp>
      <p:grpSp>
        <p:nvGrpSpPr>
          <p:cNvPr id="33" name="Group 32">
            <a:extLst>
              <a:ext uri="{FF2B5EF4-FFF2-40B4-BE49-F238E27FC236}">
                <a16:creationId xmlns:a16="http://schemas.microsoft.com/office/drawing/2014/main" id="{C2A5E243-356B-4CF6-B58B-E67F50D648EE}"/>
              </a:ext>
            </a:extLst>
          </p:cNvPr>
          <p:cNvGrpSpPr/>
          <p:nvPr/>
        </p:nvGrpSpPr>
        <p:grpSpPr>
          <a:xfrm>
            <a:off x="8693135" y="970214"/>
            <a:ext cx="1620102" cy="1993242"/>
            <a:chOff x="8700403" y="1310360"/>
            <a:chExt cx="1620102" cy="1993242"/>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01" name="Rectangle 200">
              <a:extLst>
                <a:ext uri="{FF2B5EF4-FFF2-40B4-BE49-F238E27FC236}">
                  <a16:creationId xmlns:a16="http://schemas.microsoft.com/office/drawing/2014/main" id="{02C015A2-2D31-4CF1-BE1E-C001847F6FC5}"/>
                </a:ext>
              </a:extLst>
            </p:cNvPr>
            <p:cNvSpPr>
              <a:spLocks noChangeArrowheads="1"/>
            </p:cNvSpPr>
            <p:nvPr/>
          </p:nvSpPr>
          <p:spPr bwMode="auto">
            <a:xfrm>
              <a:off x="8873743" y="2995825"/>
              <a:ext cx="1301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Clean table</a:t>
              </a:r>
            </a:p>
          </p:txBody>
        </p:sp>
      </p:grpSp>
      <p:grpSp>
        <p:nvGrpSpPr>
          <p:cNvPr id="3" name="Group 2">
            <a:extLst>
              <a:ext uri="{FF2B5EF4-FFF2-40B4-BE49-F238E27FC236}">
                <a16:creationId xmlns:a16="http://schemas.microsoft.com/office/drawing/2014/main" id="{C8AB6D2C-44E8-471D-B548-E0BE7A58F8DA}"/>
              </a:ext>
            </a:extLst>
          </p:cNvPr>
          <p:cNvGrpSpPr/>
          <p:nvPr/>
        </p:nvGrpSpPr>
        <p:grpSpPr>
          <a:xfrm>
            <a:off x="2324627" y="1263320"/>
            <a:ext cx="2018612" cy="1700136"/>
            <a:chOff x="2331895" y="1603466"/>
            <a:chExt cx="2018612" cy="1700136"/>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02" name="Rectangle 201">
              <a:extLst>
                <a:ext uri="{FF2B5EF4-FFF2-40B4-BE49-F238E27FC236}">
                  <a16:creationId xmlns:a16="http://schemas.microsoft.com/office/drawing/2014/main" id="{F8A0E9F1-F7AE-4240-A91D-8E80440578D6}"/>
                </a:ext>
              </a:extLst>
            </p:cNvPr>
            <p:cNvSpPr>
              <a:spLocks noChangeArrowheads="1"/>
            </p:cNvSpPr>
            <p:nvPr/>
          </p:nvSpPr>
          <p:spPr bwMode="auto">
            <a:xfrm>
              <a:off x="2331895" y="2995825"/>
              <a:ext cx="19829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Every 15 minutes</a:t>
              </a:r>
            </a:p>
          </p:txBody>
        </p:sp>
      </p:grpSp>
    </p:spTree>
    <p:extLst>
      <p:ext uri="{BB962C8B-B14F-4D97-AF65-F5344CB8AC3E}">
        <p14:creationId xmlns:p14="http://schemas.microsoft.com/office/powerpoint/2010/main" val="3986088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fade">
                                      <p:cBhvr>
                                        <p:cTn id="3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a:t>Scenarios</a:t>
            </a:r>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664425" y="1253303"/>
            <a:ext cx="8105175" cy="248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nvGrpSpPr>
          <p:cNvPr id="4" name="Group 3">
            <a:extLst>
              <a:ext uri="{FF2B5EF4-FFF2-40B4-BE49-F238E27FC236}">
                <a16:creationId xmlns:a16="http://schemas.microsoft.com/office/drawing/2014/main" id="{9FC0FC1B-688E-4C6D-AE51-9BBAF6FC3ED2}"/>
              </a:ext>
            </a:extLst>
          </p:cNvPr>
          <p:cNvGrpSpPr/>
          <p:nvPr/>
        </p:nvGrpSpPr>
        <p:grpSpPr>
          <a:xfrm>
            <a:off x="2039867" y="1016922"/>
            <a:ext cx="2551183" cy="2488512"/>
            <a:chOff x="1325067" y="2155826"/>
            <a:chExt cx="2602342" cy="2538412"/>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1325067" y="4066342"/>
              <a:ext cx="2602342" cy="6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Photo taken and </a:t>
              </a:r>
              <a:r>
                <a:rPr lang="en-US" altLang="en-US" sz="2000" kern="0" err="1">
                  <a:gradFill>
                    <a:gsLst>
                      <a:gs pos="92035">
                        <a:schemeClr val="tx2"/>
                      </a:gs>
                      <a:gs pos="77876">
                        <a:schemeClr val="tx2"/>
                      </a:gs>
                    </a:gsLst>
                    <a:lin ang="5400000" scaled="0"/>
                  </a:gradFill>
                  <a:latin typeface="+mn-lt"/>
                </a:rPr>
                <a:t>WebHook</a:t>
              </a:r>
              <a:r>
                <a:rPr lang="en-US" altLang="en-US" sz="2000" kern="0">
                  <a:gradFill>
                    <a:gsLst>
                      <a:gs pos="92035">
                        <a:schemeClr val="tx2"/>
                      </a:gs>
                      <a:gs pos="77876">
                        <a:schemeClr val="tx2"/>
                      </a:gs>
                    </a:gsLst>
                    <a:lin ang="5400000" scaled="0"/>
                  </a:gradFill>
                  <a:latin typeface="+mn-lt"/>
                </a:rPr>
                <a:t> called</a:t>
              </a:r>
            </a:p>
          </p:txBody>
        </p:sp>
        <p:sp>
          <p:nvSpPr>
            <p:cNvPr id="8" name="Freeform 8">
              <a:extLst>
                <a:ext uri="{FF2B5EF4-FFF2-40B4-BE49-F238E27FC236}">
                  <a16:creationId xmlns:a16="http://schemas.microsoft.com/office/drawing/2014/main" id="{7D1BCE18-1AE6-4E16-A263-39ABEDCBC31E}"/>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 name="Freeform 9">
              <a:extLst>
                <a:ext uri="{FF2B5EF4-FFF2-40B4-BE49-F238E27FC236}">
                  <a16:creationId xmlns:a16="http://schemas.microsoft.com/office/drawing/2014/main" id="{BD4D0B29-A2A9-431C-A639-C584359BEC74}"/>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 name="Freeform 10">
              <a:extLst>
                <a:ext uri="{FF2B5EF4-FFF2-40B4-BE49-F238E27FC236}">
                  <a16:creationId xmlns:a16="http://schemas.microsoft.com/office/drawing/2014/main" id="{A5B4E974-F270-40F0-BFC9-99D81EDE0E32}"/>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5" name="Rectangle 43">
              <a:extLst>
                <a:ext uri="{FF2B5EF4-FFF2-40B4-BE49-F238E27FC236}">
                  <a16:creationId xmlns:a16="http://schemas.microsoft.com/office/drawing/2014/main" id="{6956C186-7A2E-4B9A-8854-DFD2F59E5208}"/>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7" name="Rectangle 45">
              <a:extLst>
                <a:ext uri="{FF2B5EF4-FFF2-40B4-BE49-F238E27FC236}">
                  <a16:creationId xmlns:a16="http://schemas.microsoft.com/office/drawing/2014/main" id="{D9CE916A-B35F-4AA9-85F8-ED20D9E1B033}"/>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9" name="Rectangle 47">
              <a:extLst>
                <a:ext uri="{FF2B5EF4-FFF2-40B4-BE49-F238E27FC236}">
                  <a16:creationId xmlns:a16="http://schemas.microsoft.com/office/drawing/2014/main" id="{2E3AB3A0-E49A-428D-A976-708B3B26FF8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1" name="Freeform 49">
              <a:extLst>
                <a:ext uri="{FF2B5EF4-FFF2-40B4-BE49-F238E27FC236}">
                  <a16:creationId xmlns:a16="http://schemas.microsoft.com/office/drawing/2014/main" id="{06F94500-17E9-45FB-BEEE-268806671B4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2" name="Freeform 50">
              <a:extLst>
                <a:ext uri="{FF2B5EF4-FFF2-40B4-BE49-F238E27FC236}">
                  <a16:creationId xmlns:a16="http://schemas.microsoft.com/office/drawing/2014/main" id="{22203DE7-933E-4A6A-9910-38FEF1ED508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3" name="Freeform 51">
              <a:extLst>
                <a:ext uri="{FF2B5EF4-FFF2-40B4-BE49-F238E27FC236}">
                  <a16:creationId xmlns:a16="http://schemas.microsoft.com/office/drawing/2014/main" id="{572B5063-7F02-454A-9679-68BAE6BD32F3}"/>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700057" y="1482255"/>
            <a:ext cx="2947619" cy="2303384"/>
            <a:chOff x="4038600" y="2630488"/>
            <a:chExt cx="3006725" cy="2349571"/>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2" name="Rectangle 28">
              <a:extLst>
                <a:ext uri="{FF2B5EF4-FFF2-40B4-BE49-F238E27FC236}">
                  <a16:creationId xmlns:a16="http://schemas.microsoft.com/office/drawing/2014/main" id="{CB73A8B3-517E-439D-9E04-EEEB30148D44}"/>
                </a:ext>
              </a:extLst>
            </p:cNvPr>
            <p:cNvSpPr>
              <a:spLocks noChangeArrowheads="1"/>
            </p:cNvSpPr>
            <p:nvPr/>
          </p:nvSpPr>
          <p:spPr bwMode="auto">
            <a:xfrm>
              <a:off x="4976813" y="4344988"/>
              <a:ext cx="91568"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r</a:t>
              </a: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4703725" y="4352163"/>
              <a:ext cx="1517619" cy="6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Stores in blob storage</a:t>
              </a: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5" name="Freeform 52">
              <a:extLst>
                <a:ext uri="{FF2B5EF4-FFF2-40B4-BE49-F238E27FC236}">
                  <a16:creationId xmlns:a16="http://schemas.microsoft.com/office/drawing/2014/main" id="{975EFF7B-6074-4BF5-BAC5-7EA0E074501C}"/>
                </a:ext>
              </a:extLst>
            </p:cNvPr>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6" name="Freeform 53">
              <a:extLst>
                <a:ext uri="{FF2B5EF4-FFF2-40B4-BE49-F238E27FC236}">
                  <a16:creationId xmlns:a16="http://schemas.microsoft.com/office/drawing/2014/main" id="{2569D19D-3D14-4B0F-824A-D632537277E6}"/>
                </a:ext>
              </a:extLst>
            </p:cNvPr>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7" name="Freeform 54">
              <a:extLst>
                <a:ext uri="{FF2B5EF4-FFF2-40B4-BE49-F238E27FC236}">
                  <a16:creationId xmlns:a16="http://schemas.microsoft.com/office/drawing/2014/main" id="{3D709BF5-3638-471C-B2A7-3C6752FBCE82}"/>
                </a:ext>
              </a:extLst>
            </p:cNvPr>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8" name="Freeform 55">
              <a:extLst>
                <a:ext uri="{FF2B5EF4-FFF2-40B4-BE49-F238E27FC236}">
                  <a16:creationId xmlns:a16="http://schemas.microsoft.com/office/drawing/2014/main" id="{E1E151EA-08B6-4AAB-9886-844AFF6B47FF}"/>
                </a:ext>
              </a:extLst>
            </p:cNvPr>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9" name="Rectangle 56">
              <a:extLst>
                <a:ext uri="{FF2B5EF4-FFF2-40B4-BE49-F238E27FC236}">
                  <a16:creationId xmlns:a16="http://schemas.microsoft.com/office/drawing/2014/main" id="{D895C256-EBAB-429B-B852-84949359557C}"/>
                </a:ext>
              </a:extLst>
            </p:cNvPr>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1" name="Rectangle 58">
              <a:extLst>
                <a:ext uri="{FF2B5EF4-FFF2-40B4-BE49-F238E27FC236}">
                  <a16:creationId xmlns:a16="http://schemas.microsoft.com/office/drawing/2014/main" id="{8EDE7F20-BB10-47DE-B75E-A552B0DA1CF0}"/>
                </a:ext>
              </a:extLst>
            </p:cNvPr>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3" name="Rectangle 60">
              <a:extLst>
                <a:ext uri="{FF2B5EF4-FFF2-40B4-BE49-F238E27FC236}">
                  <a16:creationId xmlns:a16="http://schemas.microsoft.com/office/drawing/2014/main" id="{D7B88006-E8CF-4BE4-9DDD-035F5EB88BAE}"/>
                </a:ext>
              </a:extLst>
            </p:cNvPr>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5" name="Freeform 62">
              <a:extLst>
                <a:ext uri="{FF2B5EF4-FFF2-40B4-BE49-F238E27FC236}">
                  <a16:creationId xmlns:a16="http://schemas.microsoft.com/office/drawing/2014/main" id="{1FC543F1-9A63-4AA2-884B-6EB9EFC4FFC5}"/>
                </a:ext>
              </a:extLst>
            </p:cNvPr>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6" name="Freeform 63">
              <a:extLst>
                <a:ext uri="{FF2B5EF4-FFF2-40B4-BE49-F238E27FC236}">
                  <a16:creationId xmlns:a16="http://schemas.microsoft.com/office/drawing/2014/main" id="{82B94345-3EF9-412F-A8FE-EAB7912D9611}"/>
                </a:ext>
              </a:extLst>
            </p:cNvPr>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7" name="Freeform 64">
              <a:extLst>
                <a:ext uri="{FF2B5EF4-FFF2-40B4-BE49-F238E27FC236}">
                  <a16:creationId xmlns:a16="http://schemas.microsoft.com/office/drawing/2014/main" id="{217CDDC7-DE19-4373-B8E0-E58891ED1528}"/>
                </a:ext>
              </a:extLst>
            </p:cNvPr>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7765951" y="1482252"/>
            <a:ext cx="3224449" cy="1988573"/>
            <a:chOff x="7165975" y="2630488"/>
            <a:chExt cx="3289107" cy="2028449"/>
          </a:xfrm>
        </p:grpSpPr>
        <p:sp>
          <p:nvSpPr>
            <p:cNvPr id="59" name="Freeform 13">
              <a:extLst>
                <a:ext uri="{FF2B5EF4-FFF2-40B4-BE49-F238E27FC236}">
                  <a16:creationId xmlns:a16="http://schemas.microsoft.com/office/drawing/2014/main" id="{C662B313-BF18-4205-8DAA-034817227FB4}"/>
                </a:ext>
              </a:extLst>
            </p:cNvPr>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0" name="Freeform 14">
              <a:extLst>
                <a:ext uri="{FF2B5EF4-FFF2-40B4-BE49-F238E27FC236}">
                  <a16:creationId xmlns:a16="http://schemas.microsoft.com/office/drawing/2014/main" id="{1F4FFCF6-5D29-4D61-ADD7-79DE015ACD47}"/>
                </a:ext>
              </a:extLst>
            </p:cNvPr>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1" name="Rectangle 15">
              <a:extLst>
                <a:ext uri="{FF2B5EF4-FFF2-40B4-BE49-F238E27FC236}">
                  <a16:creationId xmlns:a16="http://schemas.microsoft.com/office/drawing/2014/main" id="{96C3EFF5-7661-430A-AE83-7A2A8BEC989D}"/>
                </a:ext>
              </a:extLst>
            </p:cNvPr>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2" name="Rectangle 16">
              <a:extLst>
                <a:ext uri="{FF2B5EF4-FFF2-40B4-BE49-F238E27FC236}">
                  <a16:creationId xmlns:a16="http://schemas.microsoft.com/office/drawing/2014/main" id="{0C336FE0-8D31-4BA1-A468-F713991107B7}"/>
                </a:ext>
              </a:extLst>
            </p:cNvPr>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3" name="Freeform 17">
              <a:extLst>
                <a:ext uri="{FF2B5EF4-FFF2-40B4-BE49-F238E27FC236}">
                  <a16:creationId xmlns:a16="http://schemas.microsoft.com/office/drawing/2014/main" id="{38B45237-C315-4DE5-B273-DC6DC11957F0}"/>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4" name="Freeform 18">
              <a:extLst>
                <a:ext uri="{FF2B5EF4-FFF2-40B4-BE49-F238E27FC236}">
                  <a16:creationId xmlns:a16="http://schemas.microsoft.com/office/drawing/2014/main" id="{48E92E38-929A-4F87-A59B-D45A4885A823}"/>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5" name="Freeform 19">
              <a:extLst>
                <a:ext uri="{FF2B5EF4-FFF2-40B4-BE49-F238E27FC236}">
                  <a16:creationId xmlns:a16="http://schemas.microsoft.com/office/drawing/2014/main" id="{EB82467F-1232-4FF5-82D4-D0B9159BF5E5}"/>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6" name="Freeform 20">
              <a:extLst>
                <a:ext uri="{FF2B5EF4-FFF2-40B4-BE49-F238E27FC236}">
                  <a16:creationId xmlns:a16="http://schemas.microsoft.com/office/drawing/2014/main" id="{786CD616-7D59-4D70-A47F-326F0BD9BB30}"/>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7" name="Freeform 65">
              <a:extLst>
                <a:ext uri="{FF2B5EF4-FFF2-40B4-BE49-F238E27FC236}">
                  <a16:creationId xmlns:a16="http://schemas.microsoft.com/office/drawing/2014/main" id="{11EB8AD9-79CB-40FF-ADFD-42DC483715EE}"/>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8" name="Freeform 66">
              <a:extLst>
                <a:ext uri="{FF2B5EF4-FFF2-40B4-BE49-F238E27FC236}">
                  <a16:creationId xmlns:a16="http://schemas.microsoft.com/office/drawing/2014/main" id="{97EE2F60-3580-45B4-8B59-98078BA63029}"/>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9" name="Freeform 67">
              <a:extLst>
                <a:ext uri="{FF2B5EF4-FFF2-40B4-BE49-F238E27FC236}">
                  <a16:creationId xmlns:a16="http://schemas.microsoft.com/office/drawing/2014/main" id="{7C93DFD7-5795-4564-A9BC-612E377A9D45}"/>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1" name="Freeform 69">
              <a:extLst>
                <a:ext uri="{FF2B5EF4-FFF2-40B4-BE49-F238E27FC236}">
                  <a16:creationId xmlns:a16="http://schemas.microsoft.com/office/drawing/2014/main" id="{2A8C7DDA-7E7A-4CAB-BD19-CF4268C87D00}"/>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2" name="Freeform 70">
              <a:extLst>
                <a:ext uri="{FF2B5EF4-FFF2-40B4-BE49-F238E27FC236}">
                  <a16:creationId xmlns:a16="http://schemas.microsoft.com/office/drawing/2014/main" id="{8EBF78A6-0DEC-4AA0-BB74-58AF01E1C321}"/>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3" name="Rectangle 71">
              <a:extLst>
                <a:ext uri="{FF2B5EF4-FFF2-40B4-BE49-F238E27FC236}">
                  <a16:creationId xmlns:a16="http://schemas.microsoft.com/office/drawing/2014/main" id="{7C76B0A4-2A99-49AF-A490-4C21A2D573A0}"/>
                </a:ext>
              </a:extLst>
            </p:cNvPr>
            <p:cNvSpPr>
              <a:spLocks noChangeArrowheads="1"/>
            </p:cNvSpPr>
            <p:nvPr/>
          </p:nvSpPr>
          <p:spPr bwMode="auto">
            <a:xfrm>
              <a:off x="8074024" y="4344988"/>
              <a:ext cx="294327"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PP</a:t>
              </a:r>
            </a:p>
          </p:txBody>
        </p:sp>
        <p:sp>
          <p:nvSpPr>
            <p:cNvPr id="74" name="Rectangle 72">
              <a:extLst>
                <a:ext uri="{FF2B5EF4-FFF2-40B4-BE49-F238E27FC236}">
                  <a16:creationId xmlns:a16="http://schemas.microsoft.com/office/drawing/2014/main" id="{D6DED427-34AA-4A7E-AC29-3C992A409076}"/>
                </a:ext>
              </a:extLst>
            </p:cNvPr>
            <p:cNvSpPr>
              <a:spLocks noChangeArrowheads="1"/>
            </p:cNvSpPr>
            <p:nvPr/>
          </p:nvSpPr>
          <p:spPr bwMode="auto">
            <a:xfrm>
              <a:off x="8172450" y="4344988"/>
              <a:ext cx="91568"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r</a:t>
              </a:r>
            </a:p>
          </p:txBody>
        </p:sp>
        <p:sp>
          <p:nvSpPr>
            <p:cNvPr id="75" name="Rectangle 73">
              <a:extLst>
                <a:ext uri="{FF2B5EF4-FFF2-40B4-BE49-F238E27FC236}">
                  <a16:creationId xmlns:a16="http://schemas.microsoft.com/office/drawing/2014/main" id="{33669994-43E9-4130-95CA-565481AB1A67}"/>
                </a:ext>
              </a:extLst>
            </p:cNvPr>
            <p:cNvSpPr>
              <a:spLocks noChangeArrowheads="1"/>
            </p:cNvSpPr>
            <p:nvPr/>
          </p:nvSpPr>
          <p:spPr bwMode="auto">
            <a:xfrm>
              <a:off x="7636089" y="4344988"/>
              <a:ext cx="2818993"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Produces scaled images</a:t>
              </a:r>
            </a:p>
          </p:txBody>
        </p:sp>
        <p:sp>
          <p:nvSpPr>
            <p:cNvPr id="76" name="Freeform 74">
              <a:extLst>
                <a:ext uri="{FF2B5EF4-FFF2-40B4-BE49-F238E27FC236}">
                  <a16:creationId xmlns:a16="http://schemas.microsoft.com/office/drawing/2014/main" id="{D0C5B0DE-14BB-4E4A-A16C-A79D431CFE11}"/>
                </a:ext>
              </a:extLst>
            </p:cNvPr>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1" name="Rectangle 79">
              <a:extLst>
                <a:ext uri="{FF2B5EF4-FFF2-40B4-BE49-F238E27FC236}">
                  <a16:creationId xmlns:a16="http://schemas.microsoft.com/office/drawing/2014/main" id="{01543D47-F5B4-47BA-BF95-28D213DA8FE1}"/>
                </a:ext>
              </a:extLst>
            </p:cNvPr>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6" name="Rectangle 84">
              <a:extLst>
                <a:ext uri="{FF2B5EF4-FFF2-40B4-BE49-F238E27FC236}">
                  <a16:creationId xmlns:a16="http://schemas.microsoft.com/office/drawing/2014/main" id="{9E4CB2F2-1C9C-4B1D-AE29-8526AD21619B}"/>
                </a:ext>
              </a:extLst>
            </p:cNvPr>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8" name="Rectangle 86">
              <a:extLst>
                <a:ext uri="{FF2B5EF4-FFF2-40B4-BE49-F238E27FC236}">
                  <a16:creationId xmlns:a16="http://schemas.microsoft.com/office/drawing/2014/main" id="{8F9370E2-EA02-455A-9098-B267F74326E6}"/>
                </a:ext>
              </a:extLst>
            </p:cNvPr>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0" name="Rectangle 88">
              <a:extLst>
                <a:ext uri="{FF2B5EF4-FFF2-40B4-BE49-F238E27FC236}">
                  <a16:creationId xmlns:a16="http://schemas.microsoft.com/office/drawing/2014/main" id="{EFB4CB67-E43C-4BD1-9732-A7F1604646AC}"/>
                </a:ext>
              </a:extLst>
            </p:cNvPr>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2" name="Freeform 90">
              <a:extLst>
                <a:ext uri="{FF2B5EF4-FFF2-40B4-BE49-F238E27FC236}">
                  <a16:creationId xmlns:a16="http://schemas.microsoft.com/office/drawing/2014/main" id="{4FCCF9F4-853E-40B1-952F-9E54AA7A0C01}"/>
                </a:ext>
              </a:extLst>
            </p:cNvPr>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3" name="Freeform 91">
              <a:extLst>
                <a:ext uri="{FF2B5EF4-FFF2-40B4-BE49-F238E27FC236}">
                  <a16:creationId xmlns:a16="http://schemas.microsoft.com/office/drawing/2014/main" id="{2EE7F7CB-004D-4684-A631-6292E8A0176F}"/>
                </a:ext>
              </a:extLst>
            </p:cNvPr>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4" name="Freeform 92">
              <a:extLst>
                <a:ext uri="{FF2B5EF4-FFF2-40B4-BE49-F238E27FC236}">
                  <a16:creationId xmlns:a16="http://schemas.microsoft.com/office/drawing/2014/main" id="{5E7B0A5F-3B2E-48CA-B10E-3B364280AE0D}"/>
                </a:ext>
              </a:extLst>
            </p:cNvPr>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5" name="Rectangle 93">
              <a:extLst>
                <a:ext uri="{FF2B5EF4-FFF2-40B4-BE49-F238E27FC236}">
                  <a16:creationId xmlns:a16="http://schemas.microsoft.com/office/drawing/2014/main" id="{104AEBD1-88C8-4E49-A9F5-AFDA981CEF44}"/>
                </a:ext>
              </a:extLst>
            </p:cNvPr>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7" name="Rectangle 95">
              <a:extLst>
                <a:ext uri="{FF2B5EF4-FFF2-40B4-BE49-F238E27FC236}">
                  <a16:creationId xmlns:a16="http://schemas.microsoft.com/office/drawing/2014/main" id="{709DA471-2B37-4261-B8D0-2DE4BC9852DC}"/>
                </a:ext>
              </a:extLst>
            </p:cNvPr>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9" name="Rectangle 97">
              <a:extLst>
                <a:ext uri="{FF2B5EF4-FFF2-40B4-BE49-F238E27FC236}">
                  <a16:creationId xmlns:a16="http://schemas.microsoft.com/office/drawing/2014/main" id="{96ED578B-5A08-45F5-BAA3-A9EF72209437}"/>
                </a:ext>
              </a:extLst>
            </p:cNvPr>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1" name="Freeform 99">
              <a:extLst>
                <a:ext uri="{FF2B5EF4-FFF2-40B4-BE49-F238E27FC236}">
                  <a16:creationId xmlns:a16="http://schemas.microsoft.com/office/drawing/2014/main" id="{A045379D-B656-4E2F-94BB-36AF87952986}"/>
                </a:ext>
              </a:extLst>
            </p:cNvPr>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2" name="Freeform 100">
              <a:extLst>
                <a:ext uri="{FF2B5EF4-FFF2-40B4-BE49-F238E27FC236}">
                  <a16:creationId xmlns:a16="http://schemas.microsoft.com/office/drawing/2014/main" id="{8CCEC02A-665F-432F-814A-EAD2F84E880E}"/>
                </a:ext>
              </a:extLst>
            </p:cNvPr>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3" name="Freeform 101">
              <a:extLst>
                <a:ext uri="{FF2B5EF4-FFF2-40B4-BE49-F238E27FC236}">
                  <a16:creationId xmlns:a16="http://schemas.microsoft.com/office/drawing/2014/main" id="{D1AFAB8F-5196-4764-B4B8-3A33E53DCECA}"/>
                </a:ext>
              </a:extLst>
            </p:cNvPr>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4" name="Rectangle 102">
              <a:extLst>
                <a:ext uri="{FF2B5EF4-FFF2-40B4-BE49-F238E27FC236}">
                  <a16:creationId xmlns:a16="http://schemas.microsoft.com/office/drawing/2014/main" id="{A722726B-0AF4-4B85-B73C-367866216761}"/>
                </a:ext>
              </a:extLst>
            </p:cNvPr>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6" name="Rectangle 104">
              <a:extLst>
                <a:ext uri="{FF2B5EF4-FFF2-40B4-BE49-F238E27FC236}">
                  <a16:creationId xmlns:a16="http://schemas.microsoft.com/office/drawing/2014/main" id="{ED5351A5-382B-4AB1-8B15-4BF7D728B898}"/>
                </a:ext>
              </a:extLst>
            </p:cNvPr>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8" name="Rectangle 106">
              <a:extLst>
                <a:ext uri="{FF2B5EF4-FFF2-40B4-BE49-F238E27FC236}">
                  <a16:creationId xmlns:a16="http://schemas.microsoft.com/office/drawing/2014/main" id="{5D542574-69C8-4772-BE46-89FFAA05A9B6}"/>
                </a:ext>
              </a:extLst>
            </p:cNvPr>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9" name="Rectangle 107">
              <a:extLst>
                <a:ext uri="{FF2B5EF4-FFF2-40B4-BE49-F238E27FC236}">
                  <a16:creationId xmlns:a16="http://schemas.microsoft.com/office/drawing/2014/main" id="{AF5CE9B4-0A41-4645-81B3-47C406B93BD3}"/>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10" name="Freeform 108">
              <a:extLst>
                <a:ext uri="{FF2B5EF4-FFF2-40B4-BE49-F238E27FC236}">
                  <a16:creationId xmlns:a16="http://schemas.microsoft.com/office/drawing/2014/main" id="{D555A43A-47EF-40C1-BD34-B3924CA94156}"/>
                </a:ext>
              </a:extLst>
            </p:cNvPr>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11" name="Freeform 109">
              <a:extLst>
                <a:ext uri="{FF2B5EF4-FFF2-40B4-BE49-F238E27FC236}">
                  <a16:creationId xmlns:a16="http://schemas.microsoft.com/office/drawing/2014/main" id="{560FFF34-C4DA-4A0E-A621-1683DCAD3EA0}"/>
                </a:ext>
              </a:extLst>
            </p:cNvPr>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12" name="Freeform 110">
              <a:extLst>
                <a:ext uri="{FF2B5EF4-FFF2-40B4-BE49-F238E27FC236}">
                  <a16:creationId xmlns:a16="http://schemas.microsoft.com/office/drawing/2014/main" id="{4CD4DACF-0863-4F29-929F-48F87AF7A748}"/>
                </a:ext>
              </a:extLst>
            </p:cNvPr>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2667537" y="4152317"/>
            <a:ext cx="7831267" cy="225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nvGrpSpPr>
          <p:cNvPr id="114" name="Group 113">
            <a:extLst>
              <a:ext uri="{FF2B5EF4-FFF2-40B4-BE49-F238E27FC236}">
                <a16:creationId xmlns:a16="http://schemas.microsoft.com/office/drawing/2014/main" id="{97FB4E2E-61E6-4C72-9E79-C2D3ED3FAA47}"/>
              </a:ext>
            </a:extLst>
          </p:cNvPr>
          <p:cNvGrpSpPr/>
          <p:nvPr/>
        </p:nvGrpSpPr>
        <p:grpSpPr>
          <a:xfrm>
            <a:off x="1970731" y="3915937"/>
            <a:ext cx="2563169" cy="2256263"/>
            <a:chOff x="1391067" y="2273301"/>
            <a:chExt cx="2614567" cy="2301505"/>
          </a:xfrm>
        </p:grpSpPr>
        <p:sp>
          <p:nvSpPr>
            <p:cNvPr id="115" name="Rectangle 5">
              <a:extLst>
                <a:ext uri="{FF2B5EF4-FFF2-40B4-BE49-F238E27FC236}">
                  <a16:creationId xmlns:a16="http://schemas.microsoft.com/office/drawing/2014/main" id="{174211A4-EAF1-4FB0-B9B8-4FA444409BF4}"/>
                </a:ext>
              </a:extLst>
            </p:cNvPr>
            <p:cNvSpPr>
              <a:spLocks noChangeArrowheads="1"/>
            </p:cNvSpPr>
            <p:nvPr/>
          </p:nvSpPr>
          <p:spPr bwMode="auto">
            <a:xfrm>
              <a:off x="1391067" y="3946910"/>
              <a:ext cx="2614567" cy="6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Loaded web page calls </a:t>
              </a:r>
              <a:r>
                <a:rPr lang="en-US" altLang="en-US" sz="2000" kern="0" err="1">
                  <a:gradFill>
                    <a:gsLst>
                      <a:gs pos="92035">
                        <a:schemeClr val="tx2"/>
                      </a:gs>
                      <a:gs pos="77876">
                        <a:schemeClr val="tx2"/>
                      </a:gs>
                    </a:gsLst>
                    <a:lin ang="5400000" scaled="0"/>
                  </a:gradFill>
                  <a:latin typeface="+mn-lt"/>
                </a:rPr>
                <a:t>WebHook</a:t>
              </a:r>
              <a:endParaRPr lang="en-US" altLang="en-US" sz="2000" kern="0">
                <a:gradFill>
                  <a:gsLst>
                    <a:gs pos="92035">
                      <a:schemeClr val="tx2"/>
                    </a:gs>
                    <a:gs pos="77876">
                      <a:schemeClr val="tx2"/>
                    </a:gs>
                  </a:gsLst>
                  <a:lin ang="5400000" scaled="0"/>
                </a:gradFill>
                <a:latin typeface="+mn-lt"/>
              </a:endParaRPr>
            </a:p>
          </p:txBody>
        </p:sp>
        <p:sp>
          <p:nvSpPr>
            <p:cNvPr id="119" name="Freeform 9">
              <a:extLst>
                <a:ext uri="{FF2B5EF4-FFF2-40B4-BE49-F238E27FC236}">
                  <a16:creationId xmlns:a16="http://schemas.microsoft.com/office/drawing/2014/main" id="{F2906D5C-3F4A-4385-8981-BF9851DD92D5}"/>
                </a:ext>
              </a:extLst>
            </p:cNvPr>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0" name="Freeform 10">
              <a:extLst>
                <a:ext uri="{FF2B5EF4-FFF2-40B4-BE49-F238E27FC236}">
                  <a16:creationId xmlns:a16="http://schemas.microsoft.com/office/drawing/2014/main" id="{F065867D-ED9B-4E3A-93E8-8D433A3B9BE0}"/>
                </a:ext>
              </a:extLst>
            </p:cNvPr>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1" name="Freeform 11">
              <a:extLst>
                <a:ext uri="{FF2B5EF4-FFF2-40B4-BE49-F238E27FC236}">
                  <a16:creationId xmlns:a16="http://schemas.microsoft.com/office/drawing/2014/main" id="{FC265781-1C4C-4CDE-A47F-3D674C03E615}"/>
                </a:ext>
              </a:extLst>
            </p:cNvPr>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2" name="Freeform 20">
              <a:extLst>
                <a:ext uri="{FF2B5EF4-FFF2-40B4-BE49-F238E27FC236}">
                  <a16:creationId xmlns:a16="http://schemas.microsoft.com/office/drawing/2014/main" id="{D812A6F1-8B66-4354-9363-330BCC6D2E8E}"/>
                </a:ext>
              </a:extLst>
            </p:cNvPr>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3" name="Freeform 21">
              <a:extLst>
                <a:ext uri="{FF2B5EF4-FFF2-40B4-BE49-F238E27FC236}">
                  <a16:creationId xmlns:a16="http://schemas.microsoft.com/office/drawing/2014/main" id="{3BA44297-CE7C-4362-8DC3-30F3D079D216}"/>
                </a:ext>
              </a:extLst>
            </p:cNvPr>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4" name="Freeform 35">
              <a:extLst>
                <a:ext uri="{FF2B5EF4-FFF2-40B4-BE49-F238E27FC236}">
                  <a16:creationId xmlns:a16="http://schemas.microsoft.com/office/drawing/2014/main" id="{D74867C2-CEAA-4A60-AEBB-0FFFFA3B203D}"/>
                </a:ext>
              </a:extLst>
            </p:cNvPr>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5" name="Freeform 36">
              <a:extLst>
                <a:ext uri="{FF2B5EF4-FFF2-40B4-BE49-F238E27FC236}">
                  <a16:creationId xmlns:a16="http://schemas.microsoft.com/office/drawing/2014/main" id="{2FE3ACF4-FA72-4F10-90D1-3C67B99F584F}"/>
                </a:ext>
              </a:extLst>
            </p:cNvPr>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6" name="Freeform 37">
              <a:extLst>
                <a:ext uri="{FF2B5EF4-FFF2-40B4-BE49-F238E27FC236}">
                  <a16:creationId xmlns:a16="http://schemas.microsoft.com/office/drawing/2014/main" id="{91661D90-4AF8-4DC6-97ED-BE63913EA561}"/>
                </a:ext>
              </a:extLst>
            </p:cNvPr>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7" name="Freeform 38">
              <a:extLst>
                <a:ext uri="{FF2B5EF4-FFF2-40B4-BE49-F238E27FC236}">
                  <a16:creationId xmlns:a16="http://schemas.microsoft.com/office/drawing/2014/main" id="{D8DC97C8-D3FC-4FC4-8562-1746AD6E7C95}"/>
                </a:ext>
              </a:extLst>
            </p:cNvPr>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8" name="Rectangle 39">
              <a:extLst>
                <a:ext uri="{FF2B5EF4-FFF2-40B4-BE49-F238E27FC236}">
                  <a16:creationId xmlns:a16="http://schemas.microsoft.com/office/drawing/2014/main" id="{B0EC8FDD-1FFE-4620-B001-E378642432A1}"/>
                </a:ext>
              </a:extLst>
            </p:cNvPr>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9" name="Oval 40">
              <a:extLst>
                <a:ext uri="{FF2B5EF4-FFF2-40B4-BE49-F238E27FC236}">
                  <a16:creationId xmlns:a16="http://schemas.microsoft.com/office/drawing/2014/main" id="{E6AA991C-5EAF-493D-B0D9-0706E74218C4}"/>
                </a:ext>
              </a:extLst>
            </p:cNvPr>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0" name="Freeform 41">
              <a:extLst>
                <a:ext uri="{FF2B5EF4-FFF2-40B4-BE49-F238E27FC236}">
                  <a16:creationId xmlns:a16="http://schemas.microsoft.com/office/drawing/2014/main" id="{6EB64CE5-5C1D-449A-8CD9-E1EF1138AF6C}"/>
                </a:ext>
              </a:extLst>
            </p:cNvPr>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1" name="Freeform 63">
              <a:extLst>
                <a:ext uri="{FF2B5EF4-FFF2-40B4-BE49-F238E27FC236}">
                  <a16:creationId xmlns:a16="http://schemas.microsoft.com/office/drawing/2014/main" id="{A918C629-84DB-4574-B921-E0F9DC863229}"/>
                </a:ext>
              </a:extLst>
            </p:cNvPr>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2" name="Freeform 64">
              <a:extLst>
                <a:ext uri="{FF2B5EF4-FFF2-40B4-BE49-F238E27FC236}">
                  <a16:creationId xmlns:a16="http://schemas.microsoft.com/office/drawing/2014/main" id="{488C0984-5567-4599-B2CA-A8FCE8ED01B6}"/>
                </a:ext>
              </a:extLst>
            </p:cNvPr>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3" name="Freeform 65">
              <a:extLst>
                <a:ext uri="{FF2B5EF4-FFF2-40B4-BE49-F238E27FC236}">
                  <a16:creationId xmlns:a16="http://schemas.microsoft.com/office/drawing/2014/main" id="{82FE50C3-BD8A-4A0C-AC8B-40DCD6462418}"/>
                </a:ext>
              </a:extLst>
            </p:cNvPr>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4" name="Freeform 66">
              <a:extLst>
                <a:ext uri="{FF2B5EF4-FFF2-40B4-BE49-F238E27FC236}">
                  <a16:creationId xmlns:a16="http://schemas.microsoft.com/office/drawing/2014/main" id="{EB2D1F21-37C6-4135-BF9C-AA3A6E4AFF44}"/>
                </a:ext>
              </a:extLst>
            </p:cNvPr>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5" name="Freeform 67">
              <a:extLst>
                <a:ext uri="{FF2B5EF4-FFF2-40B4-BE49-F238E27FC236}">
                  <a16:creationId xmlns:a16="http://schemas.microsoft.com/office/drawing/2014/main" id="{9E14CA22-429E-4C0B-9EE5-D7AAC58AF025}"/>
                </a:ext>
              </a:extLst>
            </p:cNvPr>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6" name="Freeform 68">
              <a:extLst>
                <a:ext uri="{FF2B5EF4-FFF2-40B4-BE49-F238E27FC236}">
                  <a16:creationId xmlns:a16="http://schemas.microsoft.com/office/drawing/2014/main" id="{53DDE3F5-DB62-45FE-BAE5-6345675CA68B}"/>
                </a:ext>
              </a:extLst>
            </p:cNvPr>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7" name="Freeform 69">
              <a:extLst>
                <a:ext uri="{FF2B5EF4-FFF2-40B4-BE49-F238E27FC236}">
                  <a16:creationId xmlns:a16="http://schemas.microsoft.com/office/drawing/2014/main" id="{6D286B1A-4655-4F1A-8A61-795C1D177BD5}"/>
                </a:ext>
              </a:extLst>
            </p:cNvPr>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8" name="Freeform 70">
              <a:extLst>
                <a:ext uri="{FF2B5EF4-FFF2-40B4-BE49-F238E27FC236}">
                  <a16:creationId xmlns:a16="http://schemas.microsoft.com/office/drawing/2014/main" id="{CE78659E-3671-4E05-9B8F-CB17F8BB4132}"/>
                </a:ext>
              </a:extLst>
            </p:cNvPr>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9" name="Freeform 71">
              <a:extLst>
                <a:ext uri="{FF2B5EF4-FFF2-40B4-BE49-F238E27FC236}">
                  <a16:creationId xmlns:a16="http://schemas.microsoft.com/office/drawing/2014/main" id="{898DB8F6-EA66-46D1-A946-1798BFCDBA7E}"/>
                </a:ext>
              </a:extLst>
            </p:cNvPr>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0" name="Freeform 72">
              <a:extLst>
                <a:ext uri="{FF2B5EF4-FFF2-40B4-BE49-F238E27FC236}">
                  <a16:creationId xmlns:a16="http://schemas.microsoft.com/office/drawing/2014/main" id="{393B1951-132F-499E-BDF6-127C31CCA9A7}"/>
                </a:ext>
              </a:extLst>
            </p:cNvPr>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1" name="Freeform 73">
              <a:extLst>
                <a:ext uri="{FF2B5EF4-FFF2-40B4-BE49-F238E27FC236}">
                  <a16:creationId xmlns:a16="http://schemas.microsoft.com/office/drawing/2014/main" id="{AB679ABE-4B46-4391-8980-42C40FD14286}"/>
                </a:ext>
              </a:extLst>
            </p:cNvPr>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2" name="Freeform 74">
              <a:extLst>
                <a:ext uri="{FF2B5EF4-FFF2-40B4-BE49-F238E27FC236}">
                  <a16:creationId xmlns:a16="http://schemas.microsoft.com/office/drawing/2014/main" id="{22DB735D-02DC-4B1D-AE14-3ECFEB76EC68}"/>
                </a:ext>
              </a:extLst>
            </p:cNvPr>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3" name="Freeform 75">
              <a:extLst>
                <a:ext uri="{FF2B5EF4-FFF2-40B4-BE49-F238E27FC236}">
                  <a16:creationId xmlns:a16="http://schemas.microsoft.com/office/drawing/2014/main" id="{5C9466BF-7823-4DB1-A4BE-EF3401A2DD93}"/>
                </a:ext>
              </a:extLst>
            </p:cNvPr>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4" name="Freeform 76">
              <a:extLst>
                <a:ext uri="{FF2B5EF4-FFF2-40B4-BE49-F238E27FC236}">
                  <a16:creationId xmlns:a16="http://schemas.microsoft.com/office/drawing/2014/main" id="{D227DED3-76E2-4ED9-982C-2A60F105793E}"/>
                </a:ext>
              </a:extLst>
            </p:cNvPr>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5" name="Freeform 77">
              <a:extLst>
                <a:ext uri="{FF2B5EF4-FFF2-40B4-BE49-F238E27FC236}">
                  <a16:creationId xmlns:a16="http://schemas.microsoft.com/office/drawing/2014/main" id="{839A5C88-F35F-4E0A-B2ED-D344154EC81F}"/>
                </a:ext>
              </a:extLst>
            </p:cNvPr>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6" name="Freeform 78">
              <a:extLst>
                <a:ext uri="{FF2B5EF4-FFF2-40B4-BE49-F238E27FC236}">
                  <a16:creationId xmlns:a16="http://schemas.microsoft.com/office/drawing/2014/main" id="{C8D59735-19A0-4077-9367-D7233AC76D6A}"/>
                </a:ext>
              </a:extLst>
            </p:cNvPr>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7" name="Freeform 79">
              <a:extLst>
                <a:ext uri="{FF2B5EF4-FFF2-40B4-BE49-F238E27FC236}">
                  <a16:creationId xmlns:a16="http://schemas.microsoft.com/office/drawing/2014/main" id="{0A8F0C9D-4F39-4FC5-B299-3D94F76BD38C}"/>
                </a:ext>
              </a:extLst>
            </p:cNvPr>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8" name="Freeform 80">
              <a:extLst>
                <a:ext uri="{FF2B5EF4-FFF2-40B4-BE49-F238E27FC236}">
                  <a16:creationId xmlns:a16="http://schemas.microsoft.com/office/drawing/2014/main" id="{6B9A7D0A-6317-4153-8A8D-BC8AD5F67063}"/>
                </a:ext>
              </a:extLst>
            </p:cNvPr>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9" name="Freeform 81">
              <a:extLst>
                <a:ext uri="{FF2B5EF4-FFF2-40B4-BE49-F238E27FC236}">
                  <a16:creationId xmlns:a16="http://schemas.microsoft.com/office/drawing/2014/main" id="{A518D030-FB37-482F-BD7B-62788488DFAC}"/>
                </a:ext>
              </a:extLst>
            </p:cNvPr>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0" name="Freeform 82">
              <a:extLst>
                <a:ext uri="{FF2B5EF4-FFF2-40B4-BE49-F238E27FC236}">
                  <a16:creationId xmlns:a16="http://schemas.microsoft.com/office/drawing/2014/main" id="{4602C985-C673-4B6A-9364-0EF5F1D75F64}"/>
                </a:ext>
              </a:extLst>
            </p:cNvPr>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1" name="Freeform 83">
              <a:extLst>
                <a:ext uri="{FF2B5EF4-FFF2-40B4-BE49-F238E27FC236}">
                  <a16:creationId xmlns:a16="http://schemas.microsoft.com/office/drawing/2014/main" id="{BC67C2C4-60D0-41E9-A74A-1D42516380CD}"/>
                </a:ext>
              </a:extLst>
            </p:cNvPr>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2" name="Freeform 84">
              <a:extLst>
                <a:ext uri="{FF2B5EF4-FFF2-40B4-BE49-F238E27FC236}">
                  <a16:creationId xmlns:a16="http://schemas.microsoft.com/office/drawing/2014/main" id="{345369B4-77AD-41DF-9523-E1EF13DCD9AF}"/>
                </a:ext>
              </a:extLst>
            </p:cNvPr>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3" name="Freeform 85">
              <a:extLst>
                <a:ext uri="{FF2B5EF4-FFF2-40B4-BE49-F238E27FC236}">
                  <a16:creationId xmlns:a16="http://schemas.microsoft.com/office/drawing/2014/main" id="{33DA4427-0A5B-46B2-A1B8-699DBA724CF5}"/>
                </a:ext>
              </a:extLst>
            </p:cNvPr>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4" name="Freeform 86">
              <a:extLst>
                <a:ext uri="{FF2B5EF4-FFF2-40B4-BE49-F238E27FC236}">
                  <a16:creationId xmlns:a16="http://schemas.microsoft.com/office/drawing/2014/main" id="{EABB9097-AB22-4D93-A5CC-48D3C9231F1E}"/>
                </a:ext>
              </a:extLst>
            </p:cNvPr>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5" name="Freeform 87">
              <a:extLst>
                <a:ext uri="{FF2B5EF4-FFF2-40B4-BE49-F238E27FC236}">
                  <a16:creationId xmlns:a16="http://schemas.microsoft.com/office/drawing/2014/main" id="{4B81616B-E7D8-4869-8B18-23B3A91C10DB}"/>
                </a:ext>
              </a:extLst>
            </p:cNvPr>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6" name="Freeform 88">
              <a:extLst>
                <a:ext uri="{FF2B5EF4-FFF2-40B4-BE49-F238E27FC236}">
                  <a16:creationId xmlns:a16="http://schemas.microsoft.com/office/drawing/2014/main" id="{FC0B6F42-D08F-44FA-903B-9973AB129BCF}"/>
                </a:ext>
              </a:extLst>
            </p:cNvPr>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7" name="Freeform 89">
              <a:extLst>
                <a:ext uri="{FF2B5EF4-FFF2-40B4-BE49-F238E27FC236}">
                  <a16:creationId xmlns:a16="http://schemas.microsoft.com/office/drawing/2014/main" id="{A21F9502-22CB-420F-9007-E9635667293B}"/>
                </a:ext>
              </a:extLst>
            </p:cNvPr>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8" name="Freeform 90">
              <a:extLst>
                <a:ext uri="{FF2B5EF4-FFF2-40B4-BE49-F238E27FC236}">
                  <a16:creationId xmlns:a16="http://schemas.microsoft.com/office/drawing/2014/main" id="{6D4D16BF-FCDB-4729-8D5D-93FCFF08BD57}"/>
                </a:ext>
              </a:extLst>
            </p:cNvPr>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9" name="Freeform 91">
              <a:extLst>
                <a:ext uri="{FF2B5EF4-FFF2-40B4-BE49-F238E27FC236}">
                  <a16:creationId xmlns:a16="http://schemas.microsoft.com/office/drawing/2014/main" id="{61BDB978-0B25-477A-886C-4F31E216B2DC}"/>
                </a:ext>
              </a:extLst>
            </p:cNvPr>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0" name="Freeform 92">
              <a:extLst>
                <a:ext uri="{FF2B5EF4-FFF2-40B4-BE49-F238E27FC236}">
                  <a16:creationId xmlns:a16="http://schemas.microsoft.com/office/drawing/2014/main" id="{2B436A07-F8C7-4004-8567-3F4F98E6A47A}"/>
                </a:ext>
              </a:extLst>
            </p:cNvPr>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grpSp>
        <p:nvGrpSpPr>
          <p:cNvPr id="161" name="Group 160">
            <a:extLst>
              <a:ext uri="{FF2B5EF4-FFF2-40B4-BE49-F238E27FC236}">
                <a16:creationId xmlns:a16="http://schemas.microsoft.com/office/drawing/2014/main" id="{37C729F2-FE9A-418C-9D06-9F6D0AD68E64}"/>
              </a:ext>
            </a:extLst>
          </p:cNvPr>
          <p:cNvGrpSpPr/>
          <p:nvPr/>
        </p:nvGrpSpPr>
        <p:grpSpPr>
          <a:xfrm>
            <a:off x="8366680" y="4020205"/>
            <a:ext cx="2289479" cy="1993242"/>
            <a:chOff x="7915275" y="2379663"/>
            <a:chExt cx="2335388" cy="2033212"/>
          </a:xfrm>
        </p:grpSpPr>
        <p:sp>
          <p:nvSpPr>
            <p:cNvPr id="162" name="Freeform 12">
              <a:extLst>
                <a:ext uri="{FF2B5EF4-FFF2-40B4-BE49-F238E27FC236}">
                  <a16:creationId xmlns:a16="http://schemas.microsoft.com/office/drawing/2014/main" id="{593FC426-0860-446B-A91C-4E195494A3A6}"/>
                </a:ext>
              </a:extLst>
            </p:cNvPr>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3" name="Rectangle 13">
              <a:extLst>
                <a:ext uri="{FF2B5EF4-FFF2-40B4-BE49-F238E27FC236}">
                  <a16:creationId xmlns:a16="http://schemas.microsoft.com/office/drawing/2014/main" id="{DA8BC6C3-2A8B-4BF1-8F19-377A2F22169B}"/>
                </a:ext>
              </a:extLst>
            </p:cNvPr>
            <p:cNvSpPr>
              <a:spLocks noChangeArrowheads="1"/>
            </p:cNvSpPr>
            <p:nvPr/>
          </p:nvSpPr>
          <p:spPr bwMode="auto">
            <a:xfrm>
              <a:off x="8281945" y="4098926"/>
              <a:ext cx="1968718"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Completed page</a:t>
              </a:r>
            </a:p>
          </p:txBody>
        </p:sp>
        <p:sp>
          <p:nvSpPr>
            <p:cNvPr id="164" name="Freeform 14">
              <a:extLst>
                <a:ext uri="{FF2B5EF4-FFF2-40B4-BE49-F238E27FC236}">
                  <a16:creationId xmlns:a16="http://schemas.microsoft.com/office/drawing/2014/main" id="{72428011-9DB6-4D71-8AD7-1AD7DFF51958}"/>
                </a:ext>
              </a:extLst>
            </p:cNvPr>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5" name="Freeform 15">
              <a:extLst>
                <a:ext uri="{FF2B5EF4-FFF2-40B4-BE49-F238E27FC236}">
                  <a16:creationId xmlns:a16="http://schemas.microsoft.com/office/drawing/2014/main" id="{B3C4FB0C-702C-4FD2-8B57-11BEB206BD58}"/>
                </a:ext>
              </a:extLst>
            </p:cNvPr>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6" name="Freeform 42">
              <a:extLst>
                <a:ext uri="{FF2B5EF4-FFF2-40B4-BE49-F238E27FC236}">
                  <a16:creationId xmlns:a16="http://schemas.microsoft.com/office/drawing/2014/main" id="{F3027891-269C-4886-8CC3-AA9A71DAB17F}"/>
                </a:ext>
              </a:extLst>
            </p:cNvPr>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7" name="Freeform 43">
              <a:extLst>
                <a:ext uri="{FF2B5EF4-FFF2-40B4-BE49-F238E27FC236}">
                  <a16:creationId xmlns:a16="http://schemas.microsoft.com/office/drawing/2014/main" id="{AFBF4E7B-2097-4967-9087-DD24E67C5E46}"/>
                </a:ext>
              </a:extLst>
            </p:cNvPr>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8" name="Freeform 44">
              <a:extLst>
                <a:ext uri="{FF2B5EF4-FFF2-40B4-BE49-F238E27FC236}">
                  <a16:creationId xmlns:a16="http://schemas.microsoft.com/office/drawing/2014/main" id="{5146D8CB-F4A1-4FD6-8E3F-F50EE73A531C}"/>
                </a:ext>
              </a:extLst>
            </p:cNvPr>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9" name="Freeform 45">
              <a:extLst>
                <a:ext uri="{FF2B5EF4-FFF2-40B4-BE49-F238E27FC236}">
                  <a16:creationId xmlns:a16="http://schemas.microsoft.com/office/drawing/2014/main" id="{3CBB0B77-90FA-4496-976F-EF0C384A8A92}"/>
                </a:ext>
              </a:extLst>
            </p:cNvPr>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0" name="Rectangle 46">
              <a:extLst>
                <a:ext uri="{FF2B5EF4-FFF2-40B4-BE49-F238E27FC236}">
                  <a16:creationId xmlns:a16="http://schemas.microsoft.com/office/drawing/2014/main" id="{5C549C20-5FAD-445A-A482-7F3510842DBD}"/>
                </a:ext>
              </a:extLst>
            </p:cNvPr>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1" name="Oval 47">
              <a:extLst>
                <a:ext uri="{FF2B5EF4-FFF2-40B4-BE49-F238E27FC236}">
                  <a16:creationId xmlns:a16="http://schemas.microsoft.com/office/drawing/2014/main" id="{87EB17E5-5BE9-413E-8781-F5A1E6670101}"/>
                </a:ext>
              </a:extLst>
            </p:cNvPr>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2" name="Freeform 48">
              <a:extLst>
                <a:ext uri="{FF2B5EF4-FFF2-40B4-BE49-F238E27FC236}">
                  <a16:creationId xmlns:a16="http://schemas.microsoft.com/office/drawing/2014/main" id="{68B6E063-8B3A-4D08-A4F1-43D1092EA410}"/>
                </a:ext>
              </a:extLst>
            </p:cNvPr>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3" name="Freeform 93">
              <a:extLst>
                <a:ext uri="{FF2B5EF4-FFF2-40B4-BE49-F238E27FC236}">
                  <a16:creationId xmlns:a16="http://schemas.microsoft.com/office/drawing/2014/main" id="{2701CD7D-8716-4FDB-8C4B-C5F767B42E4D}"/>
                </a:ext>
              </a:extLst>
            </p:cNvPr>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grpSp>
        <p:nvGrpSpPr>
          <p:cNvPr id="174" name="Group 173">
            <a:extLst>
              <a:ext uri="{FF2B5EF4-FFF2-40B4-BE49-F238E27FC236}">
                <a16:creationId xmlns:a16="http://schemas.microsoft.com/office/drawing/2014/main" id="{BEF524FC-E7CD-49F5-A867-F0B4DC75D5A0}"/>
              </a:ext>
            </a:extLst>
          </p:cNvPr>
          <p:cNvGrpSpPr/>
          <p:nvPr/>
        </p:nvGrpSpPr>
        <p:grpSpPr>
          <a:xfrm>
            <a:off x="4640917" y="4020208"/>
            <a:ext cx="3715145" cy="1993243"/>
            <a:chOff x="4114800" y="2379663"/>
            <a:chExt cx="3789642" cy="2033211"/>
          </a:xfrm>
        </p:grpSpPr>
        <p:sp>
          <p:nvSpPr>
            <p:cNvPr id="175" name="Freeform 16">
              <a:extLst>
                <a:ext uri="{FF2B5EF4-FFF2-40B4-BE49-F238E27FC236}">
                  <a16:creationId xmlns:a16="http://schemas.microsoft.com/office/drawing/2014/main" id="{6D73341D-5E33-43A7-9FA5-5D73ECA0F7C1}"/>
                </a:ext>
              </a:extLst>
            </p:cNvPr>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6" name="Freeform 17">
              <a:extLst>
                <a:ext uri="{FF2B5EF4-FFF2-40B4-BE49-F238E27FC236}">
                  <a16:creationId xmlns:a16="http://schemas.microsoft.com/office/drawing/2014/main" id="{A1FF0AB0-58C7-4494-B72C-C96D90DA9CB7}"/>
                </a:ext>
              </a:extLst>
            </p:cNvPr>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7" name="Freeform 18">
              <a:extLst>
                <a:ext uri="{FF2B5EF4-FFF2-40B4-BE49-F238E27FC236}">
                  <a16:creationId xmlns:a16="http://schemas.microsoft.com/office/drawing/2014/main" id="{B5D487A4-4E41-46AC-969C-B160642FFEC7}"/>
                </a:ext>
              </a:extLst>
            </p:cNvPr>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8" name="Freeform 19">
              <a:extLst>
                <a:ext uri="{FF2B5EF4-FFF2-40B4-BE49-F238E27FC236}">
                  <a16:creationId xmlns:a16="http://schemas.microsoft.com/office/drawing/2014/main" id="{2676CEFA-6DE3-493A-ACF9-BF55A56B916F}"/>
                </a:ext>
              </a:extLst>
            </p:cNvPr>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9" name="Freeform 22">
              <a:extLst>
                <a:ext uri="{FF2B5EF4-FFF2-40B4-BE49-F238E27FC236}">
                  <a16:creationId xmlns:a16="http://schemas.microsoft.com/office/drawing/2014/main" id="{784869C5-6945-4DFA-A59D-B773B4D1A034}"/>
                </a:ext>
              </a:extLst>
            </p:cNvPr>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0" name="Freeform 23">
              <a:extLst>
                <a:ext uri="{FF2B5EF4-FFF2-40B4-BE49-F238E27FC236}">
                  <a16:creationId xmlns:a16="http://schemas.microsoft.com/office/drawing/2014/main" id="{7FBC293F-86CF-4E88-AADB-C9459D019A02}"/>
                </a:ext>
              </a:extLst>
            </p:cNvPr>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1" name="Freeform 24">
              <a:extLst>
                <a:ext uri="{FF2B5EF4-FFF2-40B4-BE49-F238E27FC236}">
                  <a16:creationId xmlns:a16="http://schemas.microsoft.com/office/drawing/2014/main" id="{C4C6472F-AF04-4CF9-B4C4-996332452A13}"/>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2" name="Freeform 25">
              <a:extLst>
                <a:ext uri="{FF2B5EF4-FFF2-40B4-BE49-F238E27FC236}">
                  <a16:creationId xmlns:a16="http://schemas.microsoft.com/office/drawing/2014/main" id="{140EB85A-6CBC-416C-A8CF-1F7BACCA5F00}"/>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3" name="Freeform 26">
              <a:extLst>
                <a:ext uri="{FF2B5EF4-FFF2-40B4-BE49-F238E27FC236}">
                  <a16:creationId xmlns:a16="http://schemas.microsoft.com/office/drawing/2014/main" id="{67BFD8DF-39EE-4889-8B89-195223C56FB8}"/>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4" name="Freeform 27">
              <a:extLst>
                <a:ext uri="{FF2B5EF4-FFF2-40B4-BE49-F238E27FC236}">
                  <a16:creationId xmlns:a16="http://schemas.microsoft.com/office/drawing/2014/main" id="{95E34837-89FC-4218-84C1-76EDF46D75E7}"/>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5" name="Rectangle 28">
              <a:extLst>
                <a:ext uri="{FF2B5EF4-FFF2-40B4-BE49-F238E27FC236}">
                  <a16:creationId xmlns:a16="http://schemas.microsoft.com/office/drawing/2014/main" id="{4C01958C-9E61-493C-9D0F-AF325359276A}"/>
                </a:ext>
              </a:extLst>
            </p:cNvPr>
            <p:cNvSpPr>
              <a:spLocks noChangeArrowheads="1"/>
            </p:cNvSpPr>
            <p:nvPr/>
          </p:nvSpPr>
          <p:spPr bwMode="auto">
            <a:xfrm>
              <a:off x="4787900" y="4098926"/>
              <a:ext cx="161880"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C</a:t>
              </a:r>
            </a:p>
          </p:txBody>
        </p:sp>
        <p:sp>
          <p:nvSpPr>
            <p:cNvPr id="186" name="Rectangle 29">
              <a:extLst>
                <a:ext uri="{FF2B5EF4-FFF2-40B4-BE49-F238E27FC236}">
                  <a16:creationId xmlns:a16="http://schemas.microsoft.com/office/drawing/2014/main" id="{69F4FDE0-7170-4590-9368-F125E01C9CC4}"/>
                </a:ext>
              </a:extLst>
            </p:cNvPr>
            <p:cNvSpPr>
              <a:spLocks noChangeArrowheads="1"/>
            </p:cNvSpPr>
            <p:nvPr/>
          </p:nvSpPr>
          <p:spPr bwMode="auto">
            <a:xfrm>
              <a:off x="4900613" y="4098926"/>
              <a:ext cx="91568"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r</a:t>
              </a:r>
            </a:p>
          </p:txBody>
        </p:sp>
        <p:sp>
          <p:nvSpPr>
            <p:cNvPr id="187" name="Rectangle 30">
              <a:extLst>
                <a:ext uri="{FF2B5EF4-FFF2-40B4-BE49-F238E27FC236}">
                  <a16:creationId xmlns:a16="http://schemas.microsoft.com/office/drawing/2014/main" id="{0741F569-592A-4DA1-A9AA-1A25B17D4B60}"/>
                </a:ext>
              </a:extLst>
            </p:cNvPr>
            <p:cNvSpPr>
              <a:spLocks noChangeArrowheads="1"/>
            </p:cNvSpPr>
            <p:nvPr/>
          </p:nvSpPr>
          <p:spPr bwMode="auto">
            <a:xfrm>
              <a:off x="4192659" y="4098926"/>
              <a:ext cx="3711783"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Create ad based on user profile</a:t>
              </a:r>
            </a:p>
          </p:txBody>
        </p:sp>
        <p:sp>
          <p:nvSpPr>
            <p:cNvPr id="188" name="Rectangle 31">
              <a:extLst>
                <a:ext uri="{FF2B5EF4-FFF2-40B4-BE49-F238E27FC236}">
                  <a16:creationId xmlns:a16="http://schemas.microsoft.com/office/drawing/2014/main" id="{A5A7D8F7-5AED-44FD-9ABE-B9EB6848A304}"/>
                </a:ext>
              </a:extLst>
            </p:cNvPr>
            <p:cNvSpPr>
              <a:spLocks noChangeArrowheads="1"/>
            </p:cNvSpPr>
            <p:nvPr/>
          </p:nvSpPr>
          <p:spPr bwMode="auto">
            <a:xfrm>
              <a:off x="6784976" y="4098926"/>
              <a:ext cx="66"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mn-lt"/>
                <a:ea typeface="+mn-ea"/>
                <a:cs typeface="+mn-cs"/>
              </a:endParaRPr>
            </a:p>
          </p:txBody>
        </p:sp>
        <p:sp>
          <p:nvSpPr>
            <p:cNvPr id="189" name="Rectangle 32">
              <a:extLst>
                <a:ext uri="{FF2B5EF4-FFF2-40B4-BE49-F238E27FC236}">
                  <a16:creationId xmlns:a16="http://schemas.microsoft.com/office/drawing/2014/main" id="{B9C16E7E-3526-4646-8FE2-784FB469EA59}"/>
                </a:ext>
              </a:extLst>
            </p:cNvPr>
            <p:cNvSpPr>
              <a:spLocks noChangeArrowheads="1"/>
            </p:cNvSpPr>
            <p:nvPr/>
          </p:nvSpPr>
          <p:spPr bwMode="auto">
            <a:xfrm>
              <a:off x="6837363" y="4098926"/>
              <a:ext cx="66"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mn-lt"/>
                <a:ea typeface="+mn-ea"/>
                <a:cs typeface="+mn-cs"/>
              </a:endParaRPr>
            </a:p>
          </p:txBody>
        </p:sp>
        <p:sp>
          <p:nvSpPr>
            <p:cNvPr id="190" name="Rectangle 33">
              <a:extLst>
                <a:ext uri="{FF2B5EF4-FFF2-40B4-BE49-F238E27FC236}">
                  <a16:creationId xmlns:a16="http://schemas.microsoft.com/office/drawing/2014/main" id="{130E6155-5FE1-4EF5-908E-C745F2BF533B}"/>
                </a:ext>
              </a:extLst>
            </p:cNvPr>
            <p:cNvSpPr>
              <a:spLocks noChangeArrowheads="1"/>
            </p:cNvSpPr>
            <p:nvPr/>
          </p:nvSpPr>
          <p:spPr bwMode="auto">
            <a:xfrm>
              <a:off x="6935788" y="4098926"/>
              <a:ext cx="66"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mn-lt"/>
                <a:ea typeface="+mn-ea"/>
                <a:cs typeface="+mn-cs"/>
              </a:endParaRPr>
            </a:p>
          </p:txBody>
        </p:sp>
        <p:sp>
          <p:nvSpPr>
            <p:cNvPr id="191" name="Freeform 34">
              <a:extLst>
                <a:ext uri="{FF2B5EF4-FFF2-40B4-BE49-F238E27FC236}">
                  <a16:creationId xmlns:a16="http://schemas.microsoft.com/office/drawing/2014/main" id="{7381C4CC-285E-497E-B65C-E03A22CDC29F}"/>
                </a:ext>
              </a:extLst>
            </p:cNvPr>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2" name="Oval 49">
              <a:extLst>
                <a:ext uri="{FF2B5EF4-FFF2-40B4-BE49-F238E27FC236}">
                  <a16:creationId xmlns:a16="http://schemas.microsoft.com/office/drawing/2014/main" id="{01E0D122-6585-45C9-9BFC-2445921785A9}"/>
                </a:ext>
              </a:extLst>
            </p:cNvPr>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3" name="Freeform 50">
              <a:extLst>
                <a:ext uri="{FF2B5EF4-FFF2-40B4-BE49-F238E27FC236}">
                  <a16:creationId xmlns:a16="http://schemas.microsoft.com/office/drawing/2014/main" id="{DD88F6B3-971D-4C5A-AF0B-59672629CE55}"/>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4" name="Freeform 51">
              <a:extLst>
                <a:ext uri="{FF2B5EF4-FFF2-40B4-BE49-F238E27FC236}">
                  <a16:creationId xmlns:a16="http://schemas.microsoft.com/office/drawing/2014/main" id="{D5B82AFE-A3F4-4DE1-AF02-57941546E80F}"/>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5" name="Freeform 52">
              <a:extLst>
                <a:ext uri="{FF2B5EF4-FFF2-40B4-BE49-F238E27FC236}">
                  <a16:creationId xmlns:a16="http://schemas.microsoft.com/office/drawing/2014/main" id="{AC42E4DA-3601-4A70-9CB8-D436E1472233}"/>
                </a:ext>
              </a:extLst>
            </p:cNvPr>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6" name="Freeform 53">
              <a:extLst>
                <a:ext uri="{FF2B5EF4-FFF2-40B4-BE49-F238E27FC236}">
                  <a16:creationId xmlns:a16="http://schemas.microsoft.com/office/drawing/2014/main" id="{54220E46-0907-4744-9C64-6EBE4CFCBF28}"/>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7" name="Freeform 54">
              <a:extLst>
                <a:ext uri="{FF2B5EF4-FFF2-40B4-BE49-F238E27FC236}">
                  <a16:creationId xmlns:a16="http://schemas.microsoft.com/office/drawing/2014/main" id="{A113AA3B-7BC9-4DB0-9188-D8E5F1352A69}"/>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8" name="Freeform 55">
              <a:extLst>
                <a:ext uri="{FF2B5EF4-FFF2-40B4-BE49-F238E27FC236}">
                  <a16:creationId xmlns:a16="http://schemas.microsoft.com/office/drawing/2014/main" id="{0B1373FB-A913-43C6-A602-5FD79681438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9" name="Freeform 56">
              <a:extLst>
                <a:ext uri="{FF2B5EF4-FFF2-40B4-BE49-F238E27FC236}">
                  <a16:creationId xmlns:a16="http://schemas.microsoft.com/office/drawing/2014/main" id="{2485CF5A-618F-4852-A3F7-1E7FB6F6093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0" name="Freeform 57">
              <a:extLst>
                <a:ext uri="{FF2B5EF4-FFF2-40B4-BE49-F238E27FC236}">
                  <a16:creationId xmlns:a16="http://schemas.microsoft.com/office/drawing/2014/main" id="{1B1766A0-5CB0-4C26-9606-F86BA2B799B4}"/>
                </a:ext>
              </a:extLst>
            </p:cNvPr>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1" name="Freeform 58">
              <a:extLst>
                <a:ext uri="{FF2B5EF4-FFF2-40B4-BE49-F238E27FC236}">
                  <a16:creationId xmlns:a16="http://schemas.microsoft.com/office/drawing/2014/main" id="{B483076E-BC9E-499F-8761-4DE9B2EF6B37}"/>
                </a:ext>
              </a:extLst>
            </p:cNvPr>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2" name="Oval 59">
              <a:extLst>
                <a:ext uri="{FF2B5EF4-FFF2-40B4-BE49-F238E27FC236}">
                  <a16:creationId xmlns:a16="http://schemas.microsoft.com/office/drawing/2014/main" id="{AAF4F552-EB5E-4873-ABB4-EF1C03ACA244}"/>
                </a:ext>
              </a:extLst>
            </p:cNvPr>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3" name="Oval 60">
              <a:extLst>
                <a:ext uri="{FF2B5EF4-FFF2-40B4-BE49-F238E27FC236}">
                  <a16:creationId xmlns:a16="http://schemas.microsoft.com/office/drawing/2014/main" id="{5D5DFE59-FF30-4F7E-BE40-252657B95749}"/>
                </a:ext>
              </a:extLst>
            </p:cNvPr>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4" name="Freeform 61">
              <a:extLst>
                <a:ext uri="{FF2B5EF4-FFF2-40B4-BE49-F238E27FC236}">
                  <a16:creationId xmlns:a16="http://schemas.microsoft.com/office/drawing/2014/main" id="{56D2D531-7403-404F-B9AF-3C7BADC1E998}"/>
                </a:ext>
              </a:extLst>
            </p:cNvPr>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5" name="Freeform 62">
              <a:extLst>
                <a:ext uri="{FF2B5EF4-FFF2-40B4-BE49-F238E27FC236}">
                  <a16:creationId xmlns:a16="http://schemas.microsoft.com/office/drawing/2014/main" id="{06399DD6-BB10-4954-814A-3FA08F119AC3}"/>
                </a:ext>
              </a:extLst>
            </p:cNvPr>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6" name="Freeform 94">
              <a:extLst>
                <a:ext uri="{FF2B5EF4-FFF2-40B4-BE49-F238E27FC236}">
                  <a16:creationId xmlns:a16="http://schemas.microsoft.com/office/drawing/2014/main" id="{1115AE93-7604-413D-B5DB-F93716AE68F0}"/>
                </a:ext>
              </a:extLst>
            </p:cNvPr>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spTree>
    <p:extLst>
      <p:ext uri="{BB962C8B-B14F-4D97-AF65-F5344CB8AC3E}">
        <p14:creationId xmlns:p14="http://schemas.microsoft.com/office/powerpoint/2010/main" val="163953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JavaScript Function Demo</a:t>
            </a:r>
          </a:p>
        </p:txBody>
      </p:sp>
    </p:spTree>
    <p:extLst>
      <p:ext uri="{BB962C8B-B14F-4D97-AF65-F5344CB8AC3E}">
        <p14:creationId xmlns:p14="http://schemas.microsoft.com/office/powerpoint/2010/main" val="7424511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2A0554-3191-4B94-8B91-195D9E39D8CD}"/>
              </a:ext>
            </a:extLst>
          </p:cNvPr>
          <p:cNvSpPr>
            <a:spLocks noGrp="1"/>
          </p:cNvSpPr>
          <p:nvPr>
            <p:ph type="body" sz="quarter" idx="13"/>
          </p:nvPr>
        </p:nvSpPr>
        <p:spPr>
          <a:xfrm>
            <a:off x="2187575" y="1479235"/>
            <a:ext cx="9419208" cy="430887"/>
          </a:xfrm>
        </p:spPr>
        <p:txBody>
          <a:bodyPr/>
          <a:lstStyle/>
          <a:p>
            <a:r>
              <a:rPr lang="en-US" dirty="0">
                <a:cs typeface="Segoe UI"/>
              </a:rPr>
              <a:t>Understand what is serverless</a:t>
            </a:r>
            <a:endParaRPr lang="en-US" dirty="0"/>
          </a:p>
        </p:txBody>
      </p:sp>
      <p:sp>
        <p:nvSpPr>
          <p:cNvPr id="11" name="Title 10">
            <a:extLst>
              <a:ext uri="{FF2B5EF4-FFF2-40B4-BE49-F238E27FC236}">
                <a16:creationId xmlns:a16="http://schemas.microsoft.com/office/drawing/2014/main" id="{D1913238-D39F-4781-B5D4-474C364AFF41}"/>
              </a:ext>
            </a:extLst>
          </p:cNvPr>
          <p:cNvSpPr>
            <a:spLocks noGrp="1"/>
          </p:cNvSpPr>
          <p:nvPr>
            <p:ph type="title"/>
          </p:nvPr>
        </p:nvSpPr>
        <p:spPr/>
        <p:txBody>
          <a:bodyPr/>
          <a:lstStyle/>
          <a:p>
            <a:r>
              <a:rPr lang="en-US" dirty="0"/>
              <a:t>Takeaways</a:t>
            </a:r>
            <a:endParaRPr lang="en-CA" dirty="0"/>
          </a:p>
        </p:txBody>
      </p:sp>
      <p:sp>
        <p:nvSpPr>
          <p:cNvPr id="13" name="Text Placeholder 12">
            <a:extLst>
              <a:ext uri="{FF2B5EF4-FFF2-40B4-BE49-F238E27FC236}">
                <a16:creationId xmlns:a16="http://schemas.microsoft.com/office/drawing/2014/main" id="{A89AB459-42A7-433A-A1E1-477FF29E7553}"/>
              </a:ext>
            </a:extLst>
          </p:cNvPr>
          <p:cNvSpPr>
            <a:spLocks noGrp="1"/>
          </p:cNvSpPr>
          <p:nvPr>
            <p:ph type="body" sz="quarter" idx="20"/>
          </p:nvPr>
        </p:nvSpPr>
        <p:spPr>
          <a:xfrm>
            <a:off x="2173694" y="2531630"/>
            <a:ext cx="9419208" cy="430887"/>
          </a:xfrm>
        </p:spPr>
        <p:txBody>
          <a:bodyPr/>
          <a:lstStyle/>
          <a:p>
            <a:r>
              <a:rPr lang="en-US" dirty="0"/>
              <a:t>Build an Azure Logic App</a:t>
            </a:r>
          </a:p>
        </p:txBody>
      </p:sp>
      <p:sp>
        <p:nvSpPr>
          <p:cNvPr id="14" name="Text Placeholder 13">
            <a:extLst>
              <a:ext uri="{FF2B5EF4-FFF2-40B4-BE49-F238E27FC236}">
                <a16:creationId xmlns:a16="http://schemas.microsoft.com/office/drawing/2014/main" id="{832A7A4B-0714-4143-8E0C-9122D1C071A9}"/>
              </a:ext>
            </a:extLst>
          </p:cNvPr>
          <p:cNvSpPr>
            <a:spLocks noGrp="1"/>
          </p:cNvSpPr>
          <p:nvPr>
            <p:ph type="body" sz="quarter" idx="22"/>
          </p:nvPr>
        </p:nvSpPr>
        <p:spPr>
          <a:xfrm>
            <a:off x="2173694" y="3584025"/>
            <a:ext cx="9419208" cy="430887"/>
          </a:xfrm>
        </p:spPr>
        <p:txBody>
          <a:bodyPr/>
          <a:lstStyle/>
          <a:p>
            <a:r>
              <a:rPr lang="en-US" dirty="0"/>
              <a:t>Create an </a:t>
            </a:r>
            <a:r>
              <a:rPr lang="en-US" dirty="0">
                <a:cs typeface="Segoe UI"/>
              </a:rPr>
              <a:t>Azure Functions</a:t>
            </a:r>
            <a:endParaRPr lang="en-US" dirty="0"/>
          </a:p>
        </p:txBody>
      </p:sp>
      <p:sp>
        <p:nvSpPr>
          <p:cNvPr id="15" name="Text Placeholder 14">
            <a:extLst>
              <a:ext uri="{FF2B5EF4-FFF2-40B4-BE49-F238E27FC236}">
                <a16:creationId xmlns:a16="http://schemas.microsoft.com/office/drawing/2014/main" id="{FFCCADD8-4DA5-4FF2-9858-DE002E63651E}"/>
              </a:ext>
            </a:extLst>
          </p:cNvPr>
          <p:cNvSpPr>
            <a:spLocks noGrp="1"/>
          </p:cNvSpPr>
          <p:nvPr>
            <p:ph type="body" sz="quarter" idx="24"/>
          </p:nvPr>
        </p:nvSpPr>
        <p:spPr>
          <a:xfrm>
            <a:off x="2173694" y="4636420"/>
            <a:ext cx="9419208" cy="430887"/>
          </a:xfrm>
        </p:spPr>
        <p:txBody>
          <a:bodyPr/>
          <a:lstStyle/>
          <a:p>
            <a:r>
              <a:rPr lang="en-US" dirty="0"/>
              <a:t>Make them work all together</a:t>
            </a:r>
          </a:p>
        </p:txBody>
      </p:sp>
      <p:sp>
        <p:nvSpPr>
          <p:cNvPr id="16" name="Text Placeholder 15">
            <a:extLst>
              <a:ext uri="{FF2B5EF4-FFF2-40B4-BE49-F238E27FC236}">
                <a16:creationId xmlns:a16="http://schemas.microsoft.com/office/drawing/2014/main" id="{ACB76D54-16C3-4231-BD85-CBD9BFD318FB}"/>
              </a:ext>
            </a:extLst>
          </p:cNvPr>
          <p:cNvSpPr>
            <a:spLocks noGrp="1"/>
          </p:cNvSpPr>
          <p:nvPr>
            <p:ph type="body" sz="quarter" idx="28"/>
          </p:nvPr>
        </p:nvSpPr>
        <p:spPr/>
        <p:txBody>
          <a:bodyPr/>
          <a:lstStyle/>
          <a:p>
            <a:r>
              <a:rPr lang="en-US" dirty="0"/>
              <a:t>Be able to use GitHub Actions to deploy to Azure</a:t>
            </a:r>
            <a:endParaRPr lang="en-CA" dirty="0"/>
          </a:p>
        </p:txBody>
      </p:sp>
      <p:pic>
        <p:nvPicPr>
          <p:cNvPr id="31" name="Content Placeholder 30" descr="A close up of a sign&#10;&#10;Description automatically generated">
            <a:extLst>
              <a:ext uri="{FF2B5EF4-FFF2-40B4-BE49-F238E27FC236}">
                <a16:creationId xmlns:a16="http://schemas.microsoft.com/office/drawing/2014/main" id="{3C125D1C-E2AF-4289-A6B2-612D6C2E6087}"/>
              </a:ext>
            </a:extLst>
          </p:cNvPr>
          <p:cNvPicPr>
            <a:picLocks noGrp="1" noChangeAspect="1"/>
          </p:cNvPicPr>
          <p:nvPr>
            <p:ph sz="quarter" idx="33"/>
          </p:nvPr>
        </p:nvPicPr>
        <p:blipFill>
          <a:blip r:embed="rId3"/>
          <a:stretch>
            <a:fillRect/>
          </a:stretch>
        </p:blipFill>
        <p:spPr/>
      </p:pic>
      <p:pic>
        <p:nvPicPr>
          <p:cNvPr id="26" name="Content Placeholder 29" descr="Compass">
            <a:extLst>
              <a:ext uri="{FF2B5EF4-FFF2-40B4-BE49-F238E27FC236}">
                <a16:creationId xmlns:a16="http://schemas.microsoft.com/office/drawing/2014/main" id="{C98998EF-E3CB-47E9-8720-B2530B75EB27}"/>
              </a:ext>
            </a:extLst>
          </p:cNvPr>
          <p:cNvPicPr>
            <a:picLocks noGrp="1" noChangeAspect="1"/>
          </p:cNvPicPr>
          <p:nvPr>
            <p:ph sz="quarter" idx="29"/>
          </p:nvPr>
        </p:nvPicPr>
        <p:blipFill>
          <a:blip r:embed="rId4">
            <a:extLst>
              <a:ext uri="{96DAC541-7B7A-43D3-8B79-37D633B846F1}">
                <asvg:svgBlip xmlns:asvg="http://schemas.microsoft.com/office/drawing/2016/SVG/main" r:embed="rId5"/>
              </a:ext>
            </a:extLst>
          </a:blip>
          <a:stretch>
            <a:fillRect/>
          </a:stretch>
        </p:blipFill>
        <p:spPr>
          <a:xfrm>
            <a:off x="514350" y="1238250"/>
            <a:ext cx="914400" cy="914400"/>
          </a:xfrm>
        </p:spPr>
      </p:pic>
      <p:pic>
        <p:nvPicPr>
          <p:cNvPr id="27" name="Content Placeholder 14">
            <a:extLst>
              <a:ext uri="{FF2B5EF4-FFF2-40B4-BE49-F238E27FC236}">
                <a16:creationId xmlns:a16="http://schemas.microsoft.com/office/drawing/2014/main" id="{78909690-CDC6-4F01-B11F-5067DB90E1FF}"/>
              </a:ext>
            </a:extLst>
          </p:cNvPr>
          <p:cNvPicPr>
            <a:picLocks noGrp="1" noChangeAspect="1"/>
          </p:cNvPicPr>
          <p:nvPr>
            <p:ph sz="quarter" idx="30"/>
          </p:nvPr>
        </p:nvPicPr>
        <p:blipFill>
          <a:blip r:embed="rId6">
            <a:extLst>
              <a:ext uri="{96DAC541-7B7A-43D3-8B79-37D633B846F1}">
                <asvg:svgBlip xmlns:asvg="http://schemas.microsoft.com/office/drawing/2016/SVG/main" r:embed="rId7"/>
              </a:ext>
            </a:extLst>
          </a:blip>
          <a:stretch>
            <a:fillRect/>
          </a:stretch>
        </p:blipFill>
        <p:spPr>
          <a:xfrm>
            <a:off x="514350" y="2292350"/>
            <a:ext cx="914400" cy="914400"/>
          </a:xfrm>
        </p:spPr>
      </p:pic>
      <p:pic>
        <p:nvPicPr>
          <p:cNvPr id="28" name="Content Placeholder 6">
            <a:extLst>
              <a:ext uri="{FF2B5EF4-FFF2-40B4-BE49-F238E27FC236}">
                <a16:creationId xmlns:a16="http://schemas.microsoft.com/office/drawing/2014/main" id="{F6AAE87E-E182-428E-9765-91ABA7E4CC4E}"/>
              </a:ext>
            </a:extLst>
          </p:cNvPr>
          <p:cNvPicPr>
            <a:picLocks noGrp="1" noChangeAspect="1"/>
          </p:cNvPicPr>
          <p:nvPr>
            <p:ph sz="quarter" idx="31"/>
          </p:nvPr>
        </p:nvPicPr>
        <p:blipFill>
          <a:blip r:embed="rId8">
            <a:extLst>
              <a:ext uri="{96DAC541-7B7A-43D3-8B79-37D633B846F1}">
                <asvg:svgBlip xmlns:asvg="http://schemas.microsoft.com/office/drawing/2016/SVG/main" r:embed="rId9"/>
              </a:ext>
            </a:extLst>
          </a:blip>
          <a:stretch>
            <a:fillRect/>
          </a:stretch>
        </p:blipFill>
        <p:spPr>
          <a:xfrm>
            <a:off x="666750" y="3498850"/>
            <a:ext cx="609600" cy="609600"/>
          </a:xfrm>
        </p:spPr>
      </p:pic>
      <p:pic>
        <p:nvPicPr>
          <p:cNvPr id="29" name="Content Placeholder 32" descr="Playbook">
            <a:extLst>
              <a:ext uri="{FF2B5EF4-FFF2-40B4-BE49-F238E27FC236}">
                <a16:creationId xmlns:a16="http://schemas.microsoft.com/office/drawing/2014/main" id="{AAED5F08-5E79-43BA-B5F8-367FCE035952}"/>
              </a:ext>
            </a:extLst>
          </p:cNvPr>
          <p:cNvPicPr>
            <a:picLocks noGrp="1" noChangeAspect="1"/>
          </p:cNvPicPr>
          <p:nvPr>
            <p:ph sz="quarter" idx="32"/>
          </p:nvPr>
        </p:nvPicPr>
        <p:blipFill>
          <a:blip r:embed="rId10">
            <a:extLst>
              <a:ext uri="{96DAC541-7B7A-43D3-8B79-37D633B846F1}">
                <asvg:svgBlip xmlns:asvg="http://schemas.microsoft.com/office/drawing/2016/SVG/main" r:embed="rId11"/>
              </a:ext>
            </a:extLst>
          </a:blip>
          <a:stretch>
            <a:fillRect/>
          </a:stretch>
        </p:blipFill>
        <p:spPr>
          <a:xfrm>
            <a:off x="528638" y="4397375"/>
            <a:ext cx="914400" cy="914400"/>
          </a:xfrm>
          <a:prstGeom prst="rect">
            <a:avLst/>
          </a:prstGeom>
        </p:spPr>
      </p:pic>
    </p:spTree>
    <p:extLst>
      <p:ext uri="{BB962C8B-B14F-4D97-AF65-F5344CB8AC3E}">
        <p14:creationId xmlns:p14="http://schemas.microsoft.com/office/powerpoint/2010/main" val="737159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5510784" cy="997196"/>
          </a:xfrm>
        </p:spPr>
        <p:txBody>
          <a:bodyPr/>
          <a:lstStyle/>
          <a:p>
            <a:r>
              <a:rPr lang="en-US"/>
              <a:t>Deploying from GitHub Demo</a:t>
            </a:r>
          </a:p>
        </p:txBody>
      </p:sp>
    </p:spTree>
    <p:extLst>
      <p:ext uri="{BB962C8B-B14F-4D97-AF65-F5344CB8AC3E}">
        <p14:creationId xmlns:p14="http://schemas.microsoft.com/office/powerpoint/2010/main" val="23669333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E7E-B559-4A4D-BC8B-C281B0C16AD8}"/>
              </a:ext>
            </a:extLst>
          </p:cNvPr>
          <p:cNvSpPr>
            <a:spLocks noGrp="1"/>
          </p:cNvSpPr>
          <p:nvPr>
            <p:ph type="title"/>
          </p:nvPr>
        </p:nvSpPr>
        <p:spPr/>
        <p:txBody>
          <a:bodyPr/>
          <a:lstStyle/>
          <a:p>
            <a:r>
              <a:rPr lang="en-US"/>
              <a:t>All together</a:t>
            </a:r>
          </a:p>
        </p:txBody>
      </p:sp>
      <p:pic>
        <p:nvPicPr>
          <p:cNvPr id="1026" name="Picture 2" descr="Screen capture of a full Azure Logic App with many steps, explained by the speaker.">
            <a:extLst>
              <a:ext uri="{FF2B5EF4-FFF2-40B4-BE49-F238E27FC236}">
                <a16:creationId xmlns:a16="http://schemas.microsoft.com/office/drawing/2014/main" id="{2D5C5FC0-78CD-407A-BD70-544F44C17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867" y="734199"/>
            <a:ext cx="8348870" cy="544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0817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036027"/>
            <a:ext cx="5510784" cy="1495794"/>
          </a:xfrm>
        </p:spPr>
        <p:txBody>
          <a:bodyPr/>
          <a:lstStyle/>
          <a:p>
            <a:r>
              <a:rPr lang="en-US"/>
              <a:t>Azure Logic App with Azure  Function</a:t>
            </a:r>
            <a:br>
              <a:rPr lang="en-US"/>
            </a:br>
            <a:r>
              <a:rPr lang="en-US"/>
              <a:t>Demo</a:t>
            </a:r>
          </a:p>
        </p:txBody>
      </p:sp>
    </p:spTree>
    <p:extLst>
      <p:ext uri="{BB962C8B-B14F-4D97-AF65-F5344CB8AC3E}">
        <p14:creationId xmlns:p14="http://schemas.microsoft.com/office/powerpoint/2010/main" val="11598063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E6FA2-F8F4-7443-BB8C-9A1E3DCAD36F}"/>
              </a:ext>
            </a:extLst>
          </p:cNvPr>
          <p:cNvPicPr>
            <a:picLocks noChangeAspect="1"/>
          </p:cNvPicPr>
          <p:nvPr/>
        </p:nvPicPr>
        <p:blipFill>
          <a:blip r:embed="rId2"/>
          <a:stretch>
            <a:fillRect/>
          </a:stretch>
        </p:blipFill>
        <p:spPr>
          <a:xfrm>
            <a:off x="57150" y="31750"/>
            <a:ext cx="12077700" cy="6794500"/>
          </a:xfrm>
          <a:prstGeom prst="rect">
            <a:avLst/>
          </a:prstGeom>
        </p:spPr>
      </p:pic>
    </p:spTree>
    <p:extLst>
      <p:ext uri="{BB962C8B-B14F-4D97-AF65-F5344CB8AC3E}">
        <p14:creationId xmlns:p14="http://schemas.microsoft.com/office/powerpoint/2010/main" val="640716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A3D189-E253-5C45-B933-2BA9D3BCAAE3}"/>
              </a:ext>
            </a:extLst>
          </p:cNvPr>
          <p:cNvPicPr>
            <a:picLocks noChangeAspect="1"/>
          </p:cNvPicPr>
          <p:nvPr/>
        </p:nvPicPr>
        <p:blipFill>
          <a:blip r:embed="rId3"/>
          <a:stretch>
            <a:fillRect/>
          </a:stretch>
        </p:blipFill>
        <p:spPr>
          <a:xfrm>
            <a:off x="2575581" y="0"/>
            <a:ext cx="9616419" cy="6858000"/>
          </a:xfrm>
          <a:prstGeom prst="rect">
            <a:avLst/>
          </a:prstGeom>
        </p:spPr>
      </p:pic>
      <p:sp>
        <p:nvSpPr>
          <p:cNvPr id="4" name="TextBox 3">
            <a:extLst>
              <a:ext uri="{FF2B5EF4-FFF2-40B4-BE49-F238E27FC236}">
                <a16:creationId xmlns:a16="http://schemas.microsoft.com/office/drawing/2014/main" id="{16281D05-6022-0B44-832D-2A9174F22022}"/>
              </a:ext>
            </a:extLst>
          </p:cNvPr>
          <p:cNvSpPr txBox="1"/>
          <p:nvPr/>
        </p:nvSpPr>
        <p:spPr>
          <a:xfrm>
            <a:off x="671513" y="1264444"/>
            <a:ext cx="3243262" cy="1200329"/>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GitHub Actions make it easy to automate all software workflows</a:t>
            </a:r>
          </a:p>
        </p:txBody>
      </p:sp>
      <p:sp>
        <p:nvSpPr>
          <p:cNvPr id="5" name="TextBox 4">
            <a:extLst>
              <a:ext uri="{FF2B5EF4-FFF2-40B4-BE49-F238E27FC236}">
                <a16:creationId xmlns:a16="http://schemas.microsoft.com/office/drawing/2014/main" id="{B4D3D3F2-73F1-7143-B95D-7C3032B67D29}"/>
              </a:ext>
            </a:extLst>
          </p:cNvPr>
          <p:cNvSpPr txBox="1"/>
          <p:nvPr/>
        </p:nvSpPr>
        <p:spPr>
          <a:xfrm>
            <a:off x="900112" y="2928759"/>
            <a:ext cx="2786063"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Built-in to CI/CD</a:t>
            </a: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Event or schedule driven</a:t>
            </a: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Windows, Linux, macOS or containers</a:t>
            </a: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Built-in secret store</a:t>
            </a: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Easy to write, easy to share</a:t>
            </a:r>
          </a:p>
        </p:txBody>
      </p:sp>
    </p:spTree>
    <p:extLst>
      <p:ext uri="{BB962C8B-B14F-4D97-AF65-F5344CB8AC3E}">
        <p14:creationId xmlns:p14="http://schemas.microsoft.com/office/powerpoint/2010/main" val="23097371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E5E65-A7A9-FC4E-A0B3-FF3FE6AB5385}"/>
              </a:ext>
            </a:extLst>
          </p:cNvPr>
          <p:cNvPicPr>
            <a:picLocks noChangeAspect="1"/>
          </p:cNvPicPr>
          <p:nvPr/>
        </p:nvPicPr>
        <p:blipFill>
          <a:blip r:embed="rId2"/>
          <a:stretch>
            <a:fillRect/>
          </a:stretch>
        </p:blipFill>
        <p:spPr>
          <a:xfrm>
            <a:off x="1067108" y="428071"/>
            <a:ext cx="10059228" cy="4315379"/>
          </a:xfrm>
          <a:prstGeom prst="rect">
            <a:avLst/>
          </a:prstGeom>
        </p:spPr>
      </p:pic>
      <p:sp>
        <p:nvSpPr>
          <p:cNvPr id="4" name="TextBox 3">
            <a:extLst>
              <a:ext uri="{FF2B5EF4-FFF2-40B4-BE49-F238E27FC236}">
                <a16:creationId xmlns:a16="http://schemas.microsoft.com/office/drawing/2014/main" id="{FA5E3AA1-9B65-2D42-80B3-8187BB5135A5}"/>
              </a:ext>
            </a:extLst>
          </p:cNvPr>
          <p:cNvSpPr txBox="1"/>
          <p:nvPr/>
        </p:nvSpPr>
        <p:spPr>
          <a:xfrm>
            <a:off x="1067108" y="5172075"/>
            <a:ext cx="2183611" cy="461665"/>
          </a:xfrm>
          <a:prstGeom prst="rect">
            <a:avLst/>
          </a:prstGeom>
          <a:noFill/>
        </p:spPr>
        <p:txBody>
          <a:bodyPr wrap="none" rtlCol="0">
            <a:spAutoFit/>
          </a:bodyPr>
          <a:lstStyle/>
          <a:p>
            <a:r>
              <a:rPr lang="en-US" sz="2400" dirty="0">
                <a:solidFill>
                  <a:srgbClr val="0070C0"/>
                </a:solidFill>
                <a:latin typeface="Segoe UI" panose="020B0502040204020203" pitchFamily="34" charset="0"/>
                <a:cs typeface="Segoe UI" panose="020B0502040204020203" pitchFamily="34" charset="0"/>
              </a:rPr>
              <a:t>Any languages</a:t>
            </a:r>
          </a:p>
        </p:txBody>
      </p:sp>
      <p:sp>
        <p:nvSpPr>
          <p:cNvPr id="6" name="TextBox 5">
            <a:extLst>
              <a:ext uri="{FF2B5EF4-FFF2-40B4-BE49-F238E27FC236}">
                <a16:creationId xmlns:a16="http://schemas.microsoft.com/office/drawing/2014/main" id="{909B61BC-6DFA-414D-989D-FA593C11D7D5}"/>
              </a:ext>
            </a:extLst>
          </p:cNvPr>
          <p:cNvSpPr txBox="1"/>
          <p:nvPr/>
        </p:nvSpPr>
        <p:spPr>
          <a:xfrm>
            <a:off x="5042126" y="5172075"/>
            <a:ext cx="1885453" cy="461665"/>
          </a:xfrm>
          <a:prstGeom prst="rect">
            <a:avLst/>
          </a:prstGeom>
          <a:noFill/>
        </p:spPr>
        <p:txBody>
          <a:bodyPr wrap="none" rtlCol="0">
            <a:spAutoFit/>
          </a:bodyPr>
          <a:lstStyle/>
          <a:p>
            <a:r>
              <a:rPr lang="en-US" sz="2400" dirty="0">
                <a:solidFill>
                  <a:srgbClr val="0070C0"/>
                </a:solidFill>
                <a:latin typeface="Segoe UI" panose="020B0502040204020203" pitchFamily="34" charset="0"/>
                <a:cs typeface="Segoe UI" panose="020B0502040204020203" pitchFamily="34" charset="0"/>
              </a:rPr>
              <a:t>All major OS</a:t>
            </a:r>
          </a:p>
        </p:txBody>
      </p:sp>
      <p:sp>
        <p:nvSpPr>
          <p:cNvPr id="7" name="TextBox 6">
            <a:extLst>
              <a:ext uri="{FF2B5EF4-FFF2-40B4-BE49-F238E27FC236}">
                <a16:creationId xmlns:a16="http://schemas.microsoft.com/office/drawing/2014/main" id="{A92976BC-1A82-B34E-9CEE-0613903B5491}"/>
              </a:ext>
            </a:extLst>
          </p:cNvPr>
          <p:cNvSpPr txBox="1"/>
          <p:nvPr/>
        </p:nvSpPr>
        <p:spPr>
          <a:xfrm>
            <a:off x="9177645" y="5172075"/>
            <a:ext cx="1947969" cy="461665"/>
          </a:xfrm>
          <a:prstGeom prst="rect">
            <a:avLst/>
          </a:prstGeom>
          <a:noFill/>
        </p:spPr>
        <p:txBody>
          <a:bodyPr wrap="none" rtlCol="0">
            <a:spAutoFit/>
          </a:bodyPr>
          <a:lstStyle/>
          <a:p>
            <a:r>
              <a:rPr lang="en-US" sz="2400" dirty="0">
                <a:solidFill>
                  <a:srgbClr val="0070C0"/>
                </a:solidFill>
                <a:latin typeface="Segoe UI" panose="020B0502040204020203" pitchFamily="34" charset="0"/>
                <a:cs typeface="Segoe UI" panose="020B0502040204020203" pitchFamily="34" charset="0"/>
              </a:rPr>
              <a:t>Matrix builds</a:t>
            </a:r>
          </a:p>
        </p:txBody>
      </p:sp>
    </p:spTree>
    <p:extLst>
      <p:ext uri="{BB962C8B-B14F-4D97-AF65-F5344CB8AC3E}">
        <p14:creationId xmlns:p14="http://schemas.microsoft.com/office/powerpoint/2010/main" val="10870386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61FAF5-88C6-2F49-BBE9-F0FD6856725B}"/>
              </a:ext>
            </a:extLst>
          </p:cNvPr>
          <p:cNvPicPr>
            <a:picLocks noChangeAspect="1"/>
          </p:cNvPicPr>
          <p:nvPr/>
        </p:nvPicPr>
        <p:blipFill>
          <a:blip r:embed="rId2"/>
          <a:stretch>
            <a:fillRect/>
          </a:stretch>
        </p:blipFill>
        <p:spPr>
          <a:xfrm>
            <a:off x="0" y="4102155"/>
            <a:ext cx="12192000" cy="2755845"/>
          </a:xfrm>
          <a:prstGeom prst="rect">
            <a:avLst/>
          </a:prstGeom>
        </p:spPr>
      </p:pic>
      <p:sp>
        <p:nvSpPr>
          <p:cNvPr id="3" name="TextBox 2">
            <a:extLst>
              <a:ext uri="{FF2B5EF4-FFF2-40B4-BE49-F238E27FC236}">
                <a16:creationId xmlns:a16="http://schemas.microsoft.com/office/drawing/2014/main" id="{AF297966-BFE0-AC4F-948B-3BF8EF917FB0}"/>
              </a:ext>
            </a:extLst>
          </p:cNvPr>
          <p:cNvSpPr txBox="1"/>
          <p:nvPr/>
        </p:nvSpPr>
        <p:spPr>
          <a:xfrm>
            <a:off x="3606280" y="771525"/>
            <a:ext cx="4979440" cy="646331"/>
          </a:xfrm>
          <a:prstGeom prst="rect">
            <a:avLst/>
          </a:prstGeom>
          <a:noFill/>
        </p:spPr>
        <p:txBody>
          <a:bodyPr wrap="none" rtlCol="0">
            <a:spAutoFit/>
          </a:bodyPr>
          <a:lstStyle/>
          <a:p>
            <a:pPr algn="l"/>
            <a:r>
              <a:rPr lang="en-US" sz="3600" dirty="0">
                <a:solidFill>
                  <a:srgbClr val="0070C0"/>
                </a:solidFill>
                <a:latin typeface="Segoe UI" panose="020B0502040204020203" pitchFamily="34" charset="0"/>
                <a:cs typeface="Segoe UI" panose="020B0502040204020203" pitchFamily="34" charset="0"/>
              </a:rPr>
              <a:t>Powered by community</a:t>
            </a:r>
          </a:p>
        </p:txBody>
      </p:sp>
      <p:sp>
        <p:nvSpPr>
          <p:cNvPr id="5" name="TextBox 4">
            <a:extLst>
              <a:ext uri="{FF2B5EF4-FFF2-40B4-BE49-F238E27FC236}">
                <a16:creationId xmlns:a16="http://schemas.microsoft.com/office/drawing/2014/main" id="{E97241BA-5CF1-EC45-A2BF-D6AE32916893}"/>
              </a:ext>
            </a:extLst>
          </p:cNvPr>
          <p:cNvSpPr txBox="1"/>
          <p:nvPr/>
        </p:nvSpPr>
        <p:spPr>
          <a:xfrm>
            <a:off x="2206105" y="2155680"/>
            <a:ext cx="3600450" cy="1200329"/>
          </a:xfrm>
          <a:prstGeom prst="rect">
            <a:avLst/>
          </a:prstGeom>
          <a:noFill/>
        </p:spPr>
        <p:txBody>
          <a:bodyPr wrap="square" rtlCol="0">
            <a:spAutoFit/>
          </a:bodyPr>
          <a:lstStyle/>
          <a:p>
            <a:pPr algn="l"/>
            <a:r>
              <a:rPr lang="en-US" sz="2400" dirty="0">
                <a:latin typeface="Segoe UI Semilight" panose="020B0402040204020203" pitchFamily="34" charset="0"/>
                <a:cs typeface="Segoe UI Semilight" panose="020B0402040204020203" pitchFamily="34" charset="0"/>
              </a:rPr>
              <a:t>Thousands of open source actions and workflow templates</a:t>
            </a:r>
          </a:p>
        </p:txBody>
      </p:sp>
      <p:sp>
        <p:nvSpPr>
          <p:cNvPr id="6" name="TextBox 5">
            <a:extLst>
              <a:ext uri="{FF2B5EF4-FFF2-40B4-BE49-F238E27FC236}">
                <a16:creationId xmlns:a16="http://schemas.microsoft.com/office/drawing/2014/main" id="{E9BED84F-B2E3-1044-AA00-9B68B96368B5}"/>
              </a:ext>
            </a:extLst>
          </p:cNvPr>
          <p:cNvSpPr txBox="1"/>
          <p:nvPr/>
        </p:nvSpPr>
        <p:spPr>
          <a:xfrm>
            <a:off x="7243762" y="2017181"/>
            <a:ext cx="4600575" cy="1477328"/>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Deploy to any cloud</a:t>
            </a:r>
          </a:p>
          <a:p>
            <a:pPr marL="285750" indent="-285750" algn="l">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Create a ticket in JIRA</a:t>
            </a:r>
          </a:p>
          <a:p>
            <a:pPr marL="285750" indent="-285750" algn="l">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Publish a package to </a:t>
            </a:r>
            <a:r>
              <a:rPr lang="en-US" dirty="0" err="1">
                <a:latin typeface="Segoe UI Semilight" panose="020B0402040204020203" pitchFamily="34" charset="0"/>
                <a:cs typeface="Segoe UI Semilight" panose="020B0402040204020203" pitchFamily="34" charset="0"/>
              </a:rPr>
              <a:t>npm</a:t>
            </a:r>
            <a:endParaRPr lang="en-US" dirty="0">
              <a:latin typeface="Segoe UI Semilight" panose="020B0402040204020203" pitchFamily="34" charset="0"/>
              <a:cs typeface="Segoe UI Semilight" panose="020B0402040204020203" pitchFamily="34" charset="0"/>
            </a:endParaRPr>
          </a:p>
          <a:p>
            <a:pPr marL="285750" indent="-285750" algn="l">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Label a pull request</a:t>
            </a:r>
          </a:p>
          <a:p>
            <a:pPr marL="285750" indent="-285750" algn="l">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Welcome new contributors</a:t>
            </a:r>
          </a:p>
        </p:txBody>
      </p:sp>
    </p:spTree>
    <p:extLst>
      <p:ext uri="{BB962C8B-B14F-4D97-AF65-F5344CB8AC3E}">
        <p14:creationId xmlns:p14="http://schemas.microsoft.com/office/powerpoint/2010/main" val="6052237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C87C-A22F-5C48-B7E0-26B8DA752232}"/>
              </a:ext>
            </a:extLst>
          </p:cNvPr>
          <p:cNvSpPr>
            <a:spLocks noGrp="1"/>
          </p:cNvSpPr>
          <p:nvPr>
            <p:ph type="title"/>
          </p:nvPr>
        </p:nvSpPr>
        <p:spPr/>
        <p:txBody>
          <a:bodyPr/>
          <a:lstStyle/>
          <a:p>
            <a:r>
              <a:rPr lang="en-US" dirty="0"/>
              <a:t>Pricing</a:t>
            </a:r>
          </a:p>
        </p:txBody>
      </p:sp>
      <p:sp>
        <p:nvSpPr>
          <p:cNvPr id="3" name="Content Placeholder 2">
            <a:extLst>
              <a:ext uri="{FF2B5EF4-FFF2-40B4-BE49-F238E27FC236}">
                <a16:creationId xmlns:a16="http://schemas.microsoft.com/office/drawing/2014/main" id="{85569D12-5C82-534D-BE42-F0D1F546A560}"/>
              </a:ext>
            </a:extLst>
          </p:cNvPr>
          <p:cNvSpPr>
            <a:spLocks noGrp="1"/>
          </p:cNvSpPr>
          <p:nvPr>
            <p:ph idx="1"/>
          </p:nvPr>
        </p:nvSpPr>
        <p:spPr>
          <a:xfrm>
            <a:off x="838200" y="1482725"/>
            <a:ext cx="10515600" cy="4351338"/>
          </a:xfrm>
        </p:spPr>
        <p:txBody>
          <a:bodyPr>
            <a:normAutofit/>
          </a:bodyPr>
          <a:lstStyle/>
          <a:p>
            <a:pPr marL="0" indent="0">
              <a:buNone/>
            </a:pPr>
            <a:r>
              <a:rPr lang="en-US" sz="2400" dirty="0">
                <a:latin typeface="Segoe UI Semilight" panose="020B0402040204020203" pitchFamily="34" charset="0"/>
                <a:cs typeface="Segoe UI Semilight" panose="020B0402040204020203" pitchFamily="34" charset="0"/>
              </a:rPr>
              <a:t>Simple, pay as you go</a:t>
            </a:r>
          </a:p>
        </p:txBody>
      </p:sp>
      <p:pic>
        <p:nvPicPr>
          <p:cNvPr id="4" name="Picture 3">
            <a:extLst>
              <a:ext uri="{FF2B5EF4-FFF2-40B4-BE49-F238E27FC236}">
                <a16:creationId xmlns:a16="http://schemas.microsoft.com/office/drawing/2014/main" id="{431F1756-0BBF-1F4B-9682-FA571C3EF2E2}"/>
              </a:ext>
            </a:extLst>
          </p:cNvPr>
          <p:cNvPicPr>
            <a:picLocks noChangeAspect="1"/>
          </p:cNvPicPr>
          <p:nvPr/>
        </p:nvPicPr>
        <p:blipFill>
          <a:blip r:embed="rId3"/>
          <a:stretch>
            <a:fillRect/>
          </a:stretch>
        </p:blipFill>
        <p:spPr>
          <a:xfrm>
            <a:off x="1108862" y="2043087"/>
            <a:ext cx="9974275" cy="4449788"/>
          </a:xfrm>
          <a:prstGeom prst="rect">
            <a:avLst/>
          </a:prstGeom>
        </p:spPr>
      </p:pic>
    </p:spTree>
    <p:extLst>
      <p:ext uri="{BB962C8B-B14F-4D97-AF65-F5344CB8AC3E}">
        <p14:creationId xmlns:p14="http://schemas.microsoft.com/office/powerpoint/2010/main" val="322345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FFAD61-2F54-134D-A856-0FA57C63F3C2}"/>
              </a:ext>
            </a:extLst>
          </p:cNvPr>
          <p:cNvPicPr>
            <a:picLocks noChangeAspect="1"/>
          </p:cNvPicPr>
          <p:nvPr/>
        </p:nvPicPr>
        <p:blipFill>
          <a:blip r:embed="rId2"/>
          <a:stretch>
            <a:fillRect/>
          </a:stretch>
        </p:blipFill>
        <p:spPr>
          <a:xfrm>
            <a:off x="1629797" y="2216289"/>
            <a:ext cx="1997075" cy="1997075"/>
          </a:xfrm>
          <a:prstGeom prst="rect">
            <a:avLst/>
          </a:prstGeom>
        </p:spPr>
      </p:pic>
      <p:sp>
        <p:nvSpPr>
          <p:cNvPr id="6" name="TextBox 5">
            <a:extLst>
              <a:ext uri="{FF2B5EF4-FFF2-40B4-BE49-F238E27FC236}">
                <a16:creationId xmlns:a16="http://schemas.microsoft.com/office/drawing/2014/main" id="{715C8C4A-D878-BE48-8EFA-30BF787EEE07}"/>
              </a:ext>
            </a:extLst>
          </p:cNvPr>
          <p:cNvSpPr txBox="1"/>
          <p:nvPr/>
        </p:nvSpPr>
        <p:spPr>
          <a:xfrm>
            <a:off x="7448551" y="1927711"/>
            <a:ext cx="2475934" cy="707886"/>
          </a:xfrm>
          <a:prstGeom prst="rect">
            <a:avLst/>
          </a:prstGeom>
          <a:noFill/>
        </p:spPr>
        <p:txBody>
          <a:bodyPr wrap="none" rtlCol="0">
            <a:spAutoFit/>
          </a:bodyPr>
          <a:lstStyle/>
          <a:p>
            <a:pPr algn="l"/>
            <a:r>
              <a:rPr lang="en-US" sz="4000" dirty="0">
                <a:latin typeface="Segoe UI Semilight" panose="020B0402040204020203" pitchFamily="34" charset="0"/>
                <a:cs typeface="Segoe UI Semilight" panose="020B0402040204020203" pitchFamily="34" charset="0"/>
              </a:rPr>
              <a:t>Workflows</a:t>
            </a:r>
          </a:p>
        </p:txBody>
      </p:sp>
      <p:sp>
        <p:nvSpPr>
          <p:cNvPr id="7" name="TextBox 6">
            <a:extLst>
              <a:ext uri="{FF2B5EF4-FFF2-40B4-BE49-F238E27FC236}">
                <a16:creationId xmlns:a16="http://schemas.microsoft.com/office/drawing/2014/main" id="{75D04DA5-D42B-0D4F-B985-56CB1748E78B}"/>
              </a:ext>
            </a:extLst>
          </p:cNvPr>
          <p:cNvSpPr txBox="1"/>
          <p:nvPr/>
        </p:nvSpPr>
        <p:spPr>
          <a:xfrm>
            <a:off x="7449118" y="2960897"/>
            <a:ext cx="1595501" cy="707886"/>
          </a:xfrm>
          <a:prstGeom prst="rect">
            <a:avLst/>
          </a:prstGeom>
          <a:noFill/>
        </p:spPr>
        <p:txBody>
          <a:bodyPr wrap="none" rtlCol="0">
            <a:spAutoFit/>
          </a:bodyPr>
          <a:lstStyle/>
          <a:p>
            <a:pPr algn="l"/>
            <a:r>
              <a:rPr lang="en-US" sz="4000" dirty="0">
                <a:latin typeface="Segoe UI Semilight" panose="020B0402040204020203" pitchFamily="34" charset="0"/>
                <a:cs typeface="Segoe UI Semilight" panose="020B0402040204020203" pitchFamily="34" charset="0"/>
              </a:rPr>
              <a:t>Events</a:t>
            </a:r>
          </a:p>
        </p:txBody>
      </p:sp>
      <p:sp>
        <p:nvSpPr>
          <p:cNvPr id="8" name="TextBox 7">
            <a:extLst>
              <a:ext uri="{FF2B5EF4-FFF2-40B4-BE49-F238E27FC236}">
                <a16:creationId xmlns:a16="http://schemas.microsoft.com/office/drawing/2014/main" id="{0BFC0806-B482-064E-AE09-F0A78D8041AD}"/>
              </a:ext>
            </a:extLst>
          </p:cNvPr>
          <p:cNvSpPr txBox="1"/>
          <p:nvPr/>
        </p:nvSpPr>
        <p:spPr>
          <a:xfrm>
            <a:off x="7448551" y="3994083"/>
            <a:ext cx="1806905" cy="707886"/>
          </a:xfrm>
          <a:prstGeom prst="rect">
            <a:avLst/>
          </a:prstGeom>
          <a:noFill/>
        </p:spPr>
        <p:txBody>
          <a:bodyPr wrap="none" rtlCol="0">
            <a:spAutoFit/>
          </a:bodyPr>
          <a:lstStyle/>
          <a:p>
            <a:pPr algn="l"/>
            <a:r>
              <a:rPr lang="en-US" sz="4000" dirty="0">
                <a:latin typeface="Segoe UI Semilight" panose="020B0402040204020203" pitchFamily="34" charset="0"/>
                <a:cs typeface="Segoe UI Semilight" panose="020B0402040204020203" pitchFamily="34" charset="0"/>
              </a:rPr>
              <a:t>Actions</a:t>
            </a:r>
          </a:p>
        </p:txBody>
      </p:sp>
      <p:cxnSp>
        <p:nvCxnSpPr>
          <p:cNvPr id="10" name="Straight Connector 9">
            <a:extLst>
              <a:ext uri="{FF2B5EF4-FFF2-40B4-BE49-F238E27FC236}">
                <a16:creationId xmlns:a16="http://schemas.microsoft.com/office/drawing/2014/main" id="{1BF67CB7-C9E6-3B4C-A82D-10637BF2E11D}"/>
              </a:ext>
            </a:extLst>
          </p:cNvPr>
          <p:cNvCxnSpPr/>
          <p:nvPr/>
        </p:nvCxnSpPr>
        <p:spPr>
          <a:xfrm>
            <a:off x="4743450" y="1228864"/>
            <a:ext cx="0" cy="43148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78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6FBF2-1A45-3F4E-A5DB-BE05057C004F}"/>
              </a:ext>
            </a:extLst>
          </p:cNvPr>
          <p:cNvPicPr>
            <a:picLocks noChangeAspect="1"/>
          </p:cNvPicPr>
          <p:nvPr/>
        </p:nvPicPr>
        <p:blipFill>
          <a:blip r:embed="rId2"/>
          <a:stretch>
            <a:fillRect/>
          </a:stretch>
        </p:blipFill>
        <p:spPr>
          <a:xfrm>
            <a:off x="5519351" y="0"/>
            <a:ext cx="6672649" cy="6858000"/>
          </a:xfrm>
          <a:prstGeom prst="rect">
            <a:avLst/>
          </a:prstGeom>
        </p:spPr>
      </p:pic>
      <p:sp>
        <p:nvSpPr>
          <p:cNvPr id="5" name="TextBox 4">
            <a:extLst>
              <a:ext uri="{FF2B5EF4-FFF2-40B4-BE49-F238E27FC236}">
                <a16:creationId xmlns:a16="http://schemas.microsoft.com/office/drawing/2014/main" id="{A7C4CEDF-CFAF-5040-AD28-A70DB091A90C}"/>
              </a:ext>
            </a:extLst>
          </p:cNvPr>
          <p:cNvSpPr txBox="1"/>
          <p:nvPr/>
        </p:nvSpPr>
        <p:spPr>
          <a:xfrm>
            <a:off x="1600200" y="1571625"/>
            <a:ext cx="2342885" cy="707886"/>
          </a:xfrm>
          <a:prstGeom prst="rect">
            <a:avLst/>
          </a:prstGeom>
          <a:noFill/>
        </p:spPr>
        <p:txBody>
          <a:bodyPr wrap="none" rtlCol="0">
            <a:spAutoFit/>
          </a:bodyPr>
          <a:lstStyle/>
          <a:p>
            <a:pPr algn="l"/>
            <a:r>
              <a:rPr lang="en-US" sz="4000" dirty="0">
                <a:solidFill>
                  <a:srgbClr val="0070C0"/>
                </a:solidFill>
                <a:latin typeface="Segoe UI" panose="020B0502040204020203" pitchFamily="34" charset="0"/>
                <a:cs typeface="Segoe UI" panose="020B0502040204020203" pitchFamily="34" charset="0"/>
              </a:rPr>
              <a:t>Workflow</a:t>
            </a:r>
          </a:p>
        </p:txBody>
      </p:sp>
      <p:sp>
        <p:nvSpPr>
          <p:cNvPr id="6" name="TextBox 5">
            <a:extLst>
              <a:ext uri="{FF2B5EF4-FFF2-40B4-BE49-F238E27FC236}">
                <a16:creationId xmlns:a16="http://schemas.microsoft.com/office/drawing/2014/main" id="{0D7E253B-E6F2-E24F-8FDE-04B6C7A110C0}"/>
              </a:ext>
            </a:extLst>
          </p:cNvPr>
          <p:cNvSpPr txBox="1"/>
          <p:nvPr/>
        </p:nvSpPr>
        <p:spPr>
          <a:xfrm>
            <a:off x="728529" y="2500313"/>
            <a:ext cx="4086225" cy="646331"/>
          </a:xfrm>
          <a:prstGeom prst="rect">
            <a:avLst/>
          </a:prstGeom>
          <a:noFill/>
        </p:spPr>
        <p:txBody>
          <a:bodyPr wrap="square" rtlCol="0">
            <a:spAutoFit/>
          </a:bodyPr>
          <a:lstStyle/>
          <a:p>
            <a:pPr algn="ctr"/>
            <a:r>
              <a:rPr lang="en-US" dirty="0">
                <a:latin typeface="Segoe UI Semilight" panose="020B0402040204020203" pitchFamily="34" charset="0"/>
                <a:cs typeface="Segoe UI Semilight" panose="020B0402040204020203" pitchFamily="34" charset="0"/>
              </a:rPr>
              <a:t>A configurable automated process that you can set up in your repository</a:t>
            </a:r>
          </a:p>
        </p:txBody>
      </p:sp>
      <p:sp>
        <p:nvSpPr>
          <p:cNvPr id="7" name="TextBox 6">
            <a:extLst>
              <a:ext uri="{FF2B5EF4-FFF2-40B4-BE49-F238E27FC236}">
                <a16:creationId xmlns:a16="http://schemas.microsoft.com/office/drawing/2014/main" id="{E7B70D54-C0EC-0C41-A092-EC66301F9693}"/>
              </a:ext>
            </a:extLst>
          </p:cNvPr>
          <p:cNvSpPr txBox="1"/>
          <p:nvPr/>
        </p:nvSpPr>
        <p:spPr>
          <a:xfrm>
            <a:off x="1150009" y="3429000"/>
            <a:ext cx="3243263" cy="2031325"/>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a:t>
            </a:r>
            <a:r>
              <a:rPr lang="en-US" dirty="0" err="1">
                <a:latin typeface="Segoe UI Semilight" panose="020B0402040204020203" pitchFamily="34" charset="0"/>
                <a:cs typeface="Segoe UI Semilight" panose="020B0402040204020203" pitchFamily="34" charset="0"/>
              </a:rPr>
              <a:t>github</a:t>
            </a:r>
            <a:r>
              <a:rPr lang="en-US" dirty="0">
                <a:latin typeface="Segoe UI Semilight" panose="020B0402040204020203" pitchFamily="34" charset="0"/>
                <a:cs typeface="Segoe UI Semilight" panose="020B0402040204020203" pitchFamily="34" charset="0"/>
              </a:rPr>
              <a:t>/workflows</a:t>
            </a:r>
          </a:p>
          <a:p>
            <a:pPr marL="285750" indent="-285750" algn="l">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YAML files (.</a:t>
            </a:r>
            <a:r>
              <a:rPr lang="en-US" dirty="0" err="1">
                <a:latin typeface="Segoe UI Semilight" panose="020B0402040204020203" pitchFamily="34" charset="0"/>
                <a:cs typeface="Segoe UI Semilight" panose="020B0402040204020203" pitchFamily="34" charset="0"/>
              </a:rPr>
              <a:t>yml</a:t>
            </a:r>
            <a:r>
              <a:rPr lang="en-US" dirty="0">
                <a:latin typeface="Segoe UI Semilight" panose="020B0402040204020203" pitchFamily="34" charset="0"/>
                <a:cs typeface="Segoe UI Semilight" panose="020B0402040204020203" pitchFamily="34" charset="0"/>
              </a:rPr>
              <a:t> or .</a:t>
            </a:r>
            <a:r>
              <a:rPr lang="en-US" dirty="0" err="1">
                <a:latin typeface="Segoe UI Semilight" panose="020B0402040204020203" pitchFamily="34" charset="0"/>
                <a:cs typeface="Segoe UI Semilight" panose="020B0402040204020203" pitchFamily="34" charset="0"/>
              </a:rPr>
              <a:t>yaml</a:t>
            </a:r>
            <a:r>
              <a:rPr lang="en-US" dirty="0">
                <a:latin typeface="Segoe UI Semilight" panose="020B0402040204020203" pitchFamily="34" charset="0"/>
                <a:cs typeface="Segoe UI Semilight" panose="020B0402040204020203" pitchFamily="34" charset="0"/>
              </a:rPr>
              <a:t>)</a:t>
            </a:r>
          </a:p>
          <a:p>
            <a:pPr marL="285750" indent="-285750" algn="l">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Build from scratch or use a template</a:t>
            </a:r>
          </a:p>
          <a:p>
            <a:pPr marL="285750" indent="-285750" algn="l">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Contains:</a:t>
            </a:r>
          </a:p>
          <a:p>
            <a:pPr marL="742950" lvl="1" indent="-285750">
              <a:buFont typeface="Arial" panose="020B0604020202020204" pitchFamily="34" charset="0"/>
              <a:buChar char="•"/>
            </a:pPr>
            <a:r>
              <a:rPr lang="en-US" b="1" dirty="0">
                <a:latin typeface="Segoe UI Semilight" panose="020B0402040204020203" pitchFamily="34" charset="0"/>
                <a:cs typeface="Segoe UI Semilight" panose="020B0402040204020203" pitchFamily="34" charset="0"/>
              </a:rPr>
              <a:t>jobs</a:t>
            </a:r>
            <a:r>
              <a:rPr lang="en-US" dirty="0">
                <a:latin typeface="Segoe UI Semilight" panose="020B0402040204020203" pitchFamily="34" charset="0"/>
                <a:cs typeface="Segoe UI Semilight" panose="020B0402040204020203" pitchFamily="34" charset="0"/>
              </a:rPr>
              <a:t> &gt; </a:t>
            </a:r>
            <a:r>
              <a:rPr lang="en-US" b="1" dirty="0">
                <a:latin typeface="Segoe UI Semilight" panose="020B0402040204020203" pitchFamily="34" charset="0"/>
                <a:cs typeface="Segoe UI Semilight" panose="020B0402040204020203" pitchFamily="34" charset="0"/>
              </a:rPr>
              <a:t>steps</a:t>
            </a:r>
            <a:r>
              <a:rPr lang="en-US" dirty="0">
                <a:latin typeface="Segoe UI Semilight" panose="020B0402040204020203" pitchFamily="34" charset="0"/>
                <a:cs typeface="Segoe UI Semilight" panose="020B0402040204020203" pitchFamily="34" charset="0"/>
              </a:rPr>
              <a:t> &gt; </a:t>
            </a:r>
            <a:r>
              <a:rPr lang="en-US" b="1" dirty="0">
                <a:latin typeface="Segoe UI Semilight" panose="020B0402040204020203" pitchFamily="34" charset="0"/>
                <a:cs typeface="Segoe UI Semilight" panose="020B0402040204020203" pitchFamily="34" charset="0"/>
              </a:rPr>
              <a:t>commands </a:t>
            </a:r>
            <a:r>
              <a:rPr lang="en-US" dirty="0">
                <a:latin typeface="Segoe UI Semilight" panose="020B0402040204020203" pitchFamily="34" charset="0"/>
                <a:cs typeface="Segoe UI Semilight" panose="020B0402040204020203" pitchFamily="34" charset="0"/>
              </a:rPr>
              <a:t>or </a:t>
            </a:r>
            <a:r>
              <a:rPr lang="en-US" b="1" dirty="0">
                <a:latin typeface="Segoe UI Semilight" panose="020B0402040204020203" pitchFamily="34" charset="0"/>
                <a:cs typeface="Segoe UI Semilight" panose="020B0402040204020203" pitchFamily="34" charset="0"/>
              </a:rPr>
              <a:t>actions</a:t>
            </a:r>
          </a:p>
        </p:txBody>
      </p:sp>
    </p:spTree>
    <p:extLst>
      <p:ext uri="{BB962C8B-B14F-4D97-AF65-F5344CB8AC3E}">
        <p14:creationId xmlns:p14="http://schemas.microsoft.com/office/powerpoint/2010/main" val="1429060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7ACF60-BA27-4CC2-AF52-1292663C35EB}"/>
              </a:ext>
            </a:extLst>
          </p:cNvPr>
          <p:cNvSpPr>
            <a:spLocks noGrp="1"/>
          </p:cNvSpPr>
          <p:nvPr>
            <p:ph type="title"/>
          </p:nvPr>
        </p:nvSpPr>
        <p:spPr>
          <a:xfrm>
            <a:off x="585216" y="3035808"/>
            <a:ext cx="5510784" cy="498598"/>
          </a:xfrm>
        </p:spPr>
        <p:txBody>
          <a:bodyPr/>
          <a:lstStyle/>
          <a:p>
            <a:r>
              <a:rPr lang="en-US"/>
              <a:t>Introduction to Serverless</a:t>
            </a:r>
          </a:p>
        </p:txBody>
      </p:sp>
    </p:spTree>
    <p:extLst>
      <p:ext uri="{BB962C8B-B14F-4D97-AF65-F5344CB8AC3E}">
        <p14:creationId xmlns:p14="http://schemas.microsoft.com/office/powerpoint/2010/main" val="418014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C4CEDF-CFAF-5040-AD28-A70DB091A90C}"/>
              </a:ext>
            </a:extLst>
          </p:cNvPr>
          <p:cNvSpPr txBox="1"/>
          <p:nvPr/>
        </p:nvSpPr>
        <p:spPr>
          <a:xfrm>
            <a:off x="1953852" y="1510071"/>
            <a:ext cx="1635576" cy="707886"/>
          </a:xfrm>
          <a:prstGeom prst="rect">
            <a:avLst/>
          </a:prstGeom>
          <a:noFill/>
        </p:spPr>
        <p:txBody>
          <a:bodyPr wrap="none" rtlCol="0">
            <a:spAutoFit/>
          </a:bodyPr>
          <a:lstStyle/>
          <a:p>
            <a:pPr algn="l"/>
            <a:r>
              <a:rPr lang="en-US" sz="4000" dirty="0">
                <a:solidFill>
                  <a:srgbClr val="0070C0"/>
                </a:solidFill>
                <a:latin typeface="Segoe UI" panose="020B0502040204020203" pitchFamily="34" charset="0"/>
                <a:cs typeface="Segoe UI" panose="020B0502040204020203" pitchFamily="34" charset="0"/>
              </a:rPr>
              <a:t>Events</a:t>
            </a:r>
          </a:p>
        </p:txBody>
      </p:sp>
      <p:sp>
        <p:nvSpPr>
          <p:cNvPr id="6" name="TextBox 5">
            <a:extLst>
              <a:ext uri="{FF2B5EF4-FFF2-40B4-BE49-F238E27FC236}">
                <a16:creationId xmlns:a16="http://schemas.microsoft.com/office/drawing/2014/main" id="{0D7E253B-E6F2-E24F-8FDE-04B6C7A110C0}"/>
              </a:ext>
            </a:extLst>
          </p:cNvPr>
          <p:cNvSpPr txBox="1"/>
          <p:nvPr/>
        </p:nvSpPr>
        <p:spPr>
          <a:xfrm>
            <a:off x="728527" y="2454146"/>
            <a:ext cx="4086225" cy="369332"/>
          </a:xfrm>
          <a:prstGeom prst="rect">
            <a:avLst/>
          </a:prstGeom>
          <a:noFill/>
        </p:spPr>
        <p:txBody>
          <a:bodyPr wrap="square" rtlCol="0">
            <a:spAutoFit/>
          </a:bodyPr>
          <a:lstStyle/>
          <a:p>
            <a:pPr algn="ctr"/>
            <a:r>
              <a:rPr lang="en-US" dirty="0">
                <a:latin typeface="Segoe UI Semilight" panose="020B0402040204020203" pitchFamily="34" charset="0"/>
                <a:cs typeface="Segoe UI Semilight" panose="020B0402040204020203" pitchFamily="34" charset="0"/>
              </a:rPr>
              <a:t>Workflows are triggered on events</a:t>
            </a:r>
          </a:p>
        </p:txBody>
      </p:sp>
      <p:sp>
        <p:nvSpPr>
          <p:cNvPr id="7" name="TextBox 6">
            <a:extLst>
              <a:ext uri="{FF2B5EF4-FFF2-40B4-BE49-F238E27FC236}">
                <a16:creationId xmlns:a16="http://schemas.microsoft.com/office/drawing/2014/main" id="{E7B70D54-C0EC-0C41-A092-EC66301F9693}"/>
              </a:ext>
            </a:extLst>
          </p:cNvPr>
          <p:cNvSpPr txBox="1"/>
          <p:nvPr/>
        </p:nvSpPr>
        <p:spPr>
          <a:xfrm>
            <a:off x="1366626" y="3262908"/>
            <a:ext cx="3243263" cy="2308324"/>
          </a:xfrm>
          <a:prstGeom prst="rect">
            <a:avLst/>
          </a:prstGeom>
          <a:noFill/>
        </p:spPr>
        <p:txBody>
          <a:bodyPr wrap="square" rtlCol="0">
            <a:spAutoFit/>
          </a:bodyPr>
          <a:lstStyle/>
          <a:p>
            <a:pPr marL="342900" indent="-342900">
              <a:buFont typeface="+mj-lt"/>
              <a:buAutoNum type="arabicPeriod"/>
            </a:pPr>
            <a:r>
              <a:rPr lang="en-US" b="1" dirty="0">
                <a:latin typeface="Segoe UI Semilight" panose="020B0402040204020203" pitchFamily="34" charset="0"/>
                <a:cs typeface="Segoe UI Semilight" panose="020B0402040204020203" pitchFamily="34" charset="0"/>
              </a:rPr>
              <a:t>GitHub Event</a:t>
            </a:r>
          </a:p>
          <a:p>
            <a:pPr marL="8001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Issues, Comments, Push, Milestones, Forks, </a:t>
            </a:r>
            <a:r>
              <a:rPr lang="en-US" dirty="0" err="1">
                <a:latin typeface="Segoe UI Semilight" panose="020B0402040204020203" pitchFamily="34" charset="0"/>
                <a:cs typeface="Segoe UI Semilight" panose="020B0402040204020203" pitchFamily="34" charset="0"/>
              </a:rPr>
              <a:t>etc</a:t>
            </a:r>
            <a:endParaRPr lang="en-US" dirty="0">
              <a:latin typeface="Segoe UI Semilight" panose="020B0402040204020203" pitchFamily="34" charset="0"/>
              <a:cs typeface="Segoe UI Semilight" panose="020B0402040204020203" pitchFamily="34" charset="0"/>
            </a:endParaRPr>
          </a:p>
          <a:p>
            <a:pPr marL="342900" indent="-342900">
              <a:buFont typeface="+mj-lt"/>
              <a:buAutoNum type="arabicPeriod"/>
            </a:pPr>
            <a:r>
              <a:rPr lang="en-US" b="1" dirty="0">
                <a:latin typeface="Segoe UI Semilight" panose="020B0402040204020203" pitchFamily="34" charset="0"/>
                <a:cs typeface="Segoe UI Semilight" panose="020B0402040204020203" pitchFamily="34" charset="0"/>
              </a:rPr>
              <a:t>Schedule</a:t>
            </a:r>
          </a:p>
          <a:p>
            <a:pPr marL="8001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CRON syntax</a:t>
            </a:r>
          </a:p>
          <a:p>
            <a:pPr marL="342900" indent="-342900">
              <a:buFont typeface="+mj-lt"/>
              <a:buAutoNum type="arabicPeriod"/>
            </a:pPr>
            <a:r>
              <a:rPr lang="en-US" b="1" dirty="0">
                <a:latin typeface="Segoe UI Semilight" panose="020B0402040204020203" pitchFamily="34" charset="0"/>
                <a:cs typeface="Segoe UI Semilight" panose="020B0402040204020203" pitchFamily="34" charset="0"/>
              </a:rPr>
              <a:t>External Event</a:t>
            </a:r>
          </a:p>
          <a:p>
            <a:pPr marL="8001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Webhooks</a:t>
            </a:r>
          </a:p>
        </p:txBody>
      </p:sp>
      <p:pic>
        <p:nvPicPr>
          <p:cNvPr id="2" name="Picture 1">
            <a:extLst>
              <a:ext uri="{FF2B5EF4-FFF2-40B4-BE49-F238E27FC236}">
                <a16:creationId xmlns:a16="http://schemas.microsoft.com/office/drawing/2014/main" id="{9071E922-1939-1944-B908-53EB53CA81FC}"/>
              </a:ext>
            </a:extLst>
          </p:cNvPr>
          <p:cNvPicPr>
            <a:picLocks noChangeAspect="1"/>
          </p:cNvPicPr>
          <p:nvPr/>
        </p:nvPicPr>
        <p:blipFill>
          <a:blip r:embed="rId2"/>
          <a:stretch>
            <a:fillRect/>
          </a:stretch>
        </p:blipFill>
        <p:spPr>
          <a:xfrm>
            <a:off x="5630350" y="471487"/>
            <a:ext cx="6561650" cy="5915025"/>
          </a:xfrm>
          <a:prstGeom prst="rect">
            <a:avLst/>
          </a:prstGeom>
        </p:spPr>
      </p:pic>
    </p:spTree>
    <p:extLst>
      <p:ext uri="{BB962C8B-B14F-4D97-AF65-F5344CB8AC3E}">
        <p14:creationId xmlns:p14="http://schemas.microsoft.com/office/powerpoint/2010/main" val="876484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3BA2-DD8D-D34A-A873-D0E2940210E5}"/>
              </a:ext>
            </a:extLst>
          </p:cNvPr>
          <p:cNvSpPr>
            <a:spLocks noGrp="1"/>
          </p:cNvSpPr>
          <p:nvPr>
            <p:ph type="title"/>
          </p:nvPr>
        </p:nvSpPr>
        <p:spPr/>
        <p:txBody>
          <a:bodyPr/>
          <a:lstStyle/>
          <a:p>
            <a:r>
              <a:rPr lang="en-US" dirty="0"/>
              <a:t>Configuring events events</a:t>
            </a:r>
          </a:p>
        </p:txBody>
      </p:sp>
      <p:sp>
        <p:nvSpPr>
          <p:cNvPr id="3" name="Content Placeholder 2">
            <a:extLst>
              <a:ext uri="{FF2B5EF4-FFF2-40B4-BE49-F238E27FC236}">
                <a16:creationId xmlns:a16="http://schemas.microsoft.com/office/drawing/2014/main" id="{3F1BD78A-A79E-F84B-A083-077409CD853B}"/>
              </a:ext>
            </a:extLst>
          </p:cNvPr>
          <p:cNvSpPr>
            <a:spLocks noGrp="1"/>
          </p:cNvSpPr>
          <p:nvPr>
            <p:ph idx="1"/>
          </p:nvPr>
        </p:nvSpPr>
        <p:spPr>
          <a:xfrm>
            <a:off x="838200" y="2782957"/>
            <a:ext cx="4913243" cy="3394006"/>
          </a:xfrm>
          <a:solidFill>
            <a:schemeClr val="bg1">
              <a:lumMod val="95000"/>
            </a:schemeClr>
          </a:solidFill>
        </p:spPr>
        <p:txBody>
          <a:bodyPr lIns="365760" tIns="274320" rIns="365760">
            <a:normAutofit/>
          </a:bodyPr>
          <a:lstStyle/>
          <a:p>
            <a:pPr marL="0" indent="0">
              <a:buNone/>
            </a:pPr>
            <a:r>
              <a:rPr lang="en-US" sz="1600" dirty="0">
                <a:latin typeface="Consolas" panose="020B0609020204030204" pitchFamily="49" charset="0"/>
                <a:cs typeface="Consolas" panose="020B0609020204030204" pitchFamily="49" charset="0"/>
              </a:rPr>
              <a:t>on: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push:</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paths-ignore:</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a:solidFill>
                  <a:srgbClr val="FF0000"/>
                </a:solidFill>
                <a:latin typeface="Consolas" panose="020B0609020204030204" pitchFamily="49" charset="0"/>
                <a:cs typeface="Consolas" panose="020B0609020204030204" pitchFamily="49" charset="0"/>
              </a:rPr>
              <a:t>- 'docs/**'</a:t>
            </a:r>
          </a:p>
        </p:txBody>
      </p:sp>
      <p:sp>
        <p:nvSpPr>
          <p:cNvPr id="4" name="Content Placeholder 2">
            <a:extLst>
              <a:ext uri="{FF2B5EF4-FFF2-40B4-BE49-F238E27FC236}">
                <a16:creationId xmlns:a16="http://schemas.microsoft.com/office/drawing/2014/main" id="{D3DDD521-16E2-8A48-B6BA-80935296E708}"/>
              </a:ext>
            </a:extLst>
          </p:cNvPr>
          <p:cNvSpPr txBox="1">
            <a:spLocks/>
          </p:cNvSpPr>
          <p:nvPr/>
        </p:nvSpPr>
        <p:spPr>
          <a:xfrm>
            <a:off x="6440557" y="2782957"/>
            <a:ext cx="4913243" cy="3394006"/>
          </a:xfrm>
          <a:prstGeom prst="rect">
            <a:avLst/>
          </a:prstGeom>
          <a:solidFill>
            <a:schemeClr val="bg1">
              <a:lumMod val="95000"/>
            </a:schemeClr>
          </a:solidFill>
        </p:spPr>
        <p:txBody>
          <a:bodyPr vert="horz" lIns="365760" tIns="274320" rIns="365760" bIns="4572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Consolas" panose="020B0609020204030204" pitchFamily="49" charset="0"/>
                <a:cs typeface="Consolas" panose="020B0609020204030204" pitchFamily="49" charset="0"/>
              </a:rPr>
              <a:t>on: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push:</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paths:</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js</a:t>
            </a:r>
            <a:r>
              <a:rPr lang="en-US" sz="1600" dirty="0">
                <a:solidFill>
                  <a:srgbClr val="FF0000"/>
                </a:solidFill>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5D52204C-66C8-0047-B2A7-57B9EE63FCDA}"/>
              </a:ext>
            </a:extLst>
          </p:cNvPr>
          <p:cNvSpPr txBox="1"/>
          <p:nvPr/>
        </p:nvSpPr>
        <p:spPr>
          <a:xfrm>
            <a:off x="838200" y="2014538"/>
            <a:ext cx="4913243"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Runs workflow on push if push event includes file outside of `docs/` directory</a:t>
            </a:r>
          </a:p>
        </p:txBody>
      </p:sp>
      <p:sp>
        <p:nvSpPr>
          <p:cNvPr id="6" name="TextBox 5">
            <a:extLst>
              <a:ext uri="{FF2B5EF4-FFF2-40B4-BE49-F238E27FC236}">
                <a16:creationId xmlns:a16="http://schemas.microsoft.com/office/drawing/2014/main" id="{72894831-0A69-ED4F-8C10-6ED3A0DE6FA0}"/>
              </a:ext>
            </a:extLst>
          </p:cNvPr>
          <p:cNvSpPr txBox="1"/>
          <p:nvPr/>
        </p:nvSpPr>
        <p:spPr>
          <a:xfrm>
            <a:off x="6440557" y="2014538"/>
            <a:ext cx="4913243"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Runs workflow anytime a </a:t>
            </a:r>
            <a:r>
              <a:rPr lang="en-US" dirty="0" err="1">
                <a:latin typeface="Segoe UI" panose="020B0502040204020203" pitchFamily="34" charset="0"/>
                <a:cs typeface="Segoe UI" panose="020B0502040204020203" pitchFamily="34" charset="0"/>
              </a:rPr>
              <a:t>Javascript</a:t>
            </a:r>
            <a:r>
              <a:rPr lang="en-US" dirty="0">
                <a:latin typeface="Segoe UI" panose="020B0502040204020203" pitchFamily="34" charset="0"/>
                <a:cs typeface="Segoe UI" panose="020B0502040204020203" pitchFamily="34" charset="0"/>
              </a:rPr>
              <a:t> file is pushed</a:t>
            </a:r>
          </a:p>
        </p:txBody>
      </p:sp>
    </p:spTree>
    <p:extLst>
      <p:ext uri="{BB962C8B-B14F-4D97-AF65-F5344CB8AC3E}">
        <p14:creationId xmlns:p14="http://schemas.microsoft.com/office/powerpoint/2010/main" val="2592930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C4CEDF-CFAF-5040-AD28-A70DB091A90C}"/>
              </a:ext>
            </a:extLst>
          </p:cNvPr>
          <p:cNvSpPr txBox="1"/>
          <p:nvPr/>
        </p:nvSpPr>
        <p:spPr>
          <a:xfrm>
            <a:off x="1953852" y="1510071"/>
            <a:ext cx="1859805" cy="707886"/>
          </a:xfrm>
          <a:prstGeom prst="rect">
            <a:avLst/>
          </a:prstGeom>
          <a:noFill/>
        </p:spPr>
        <p:txBody>
          <a:bodyPr wrap="none" rtlCol="0">
            <a:spAutoFit/>
          </a:bodyPr>
          <a:lstStyle/>
          <a:p>
            <a:pPr algn="l"/>
            <a:r>
              <a:rPr lang="en-US" sz="4000" dirty="0">
                <a:solidFill>
                  <a:srgbClr val="0070C0"/>
                </a:solidFill>
                <a:latin typeface="Segoe UI" panose="020B0502040204020203" pitchFamily="34" charset="0"/>
                <a:cs typeface="Segoe UI" panose="020B0502040204020203" pitchFamily="34" charset="0"/>
              </a:rPr>
              <a:t>Actions</a:t>
            </a:r>
          </a:p>
        </p:txBody>
      </p:sp>
      <p:sp>
        <p:nvSpPr>
          <p:cNvPr id="6" name="TextBox 5">
            <a:extLst>
              <a:ext uri="{FF2B5EF4-FFF2-40B4-BE49-F238E27FC236}">
                <a16:creationId xmlns:a16="http://schemas.microsoft.com/office/drawing/2014/main" id="{0D7E253B-E6F2-E24F-8FDE-04B6C7A110C0}"/>
              </a:ext>
            </a:extLst>
          </p:cNvPr>
          <p:cNvSpPr txBox="1"/>
          <p:nvPr/>
        </p:nvSpPr>
        <p:spPr>
          <a:xfrm>
            <a:off x="728527" y="2454146"/>
            <a:ext cx="4386398" cy="646331"/>
          </a:xfrm>
          <a:prstGeom prst="rect">
            <a:avLst/>
          </a:prstGeom>
          <a:noFill/>
        </p:spPr>
        <p:txBody>
          <a:bodyPr wrap="square" rtlCol="0">
            <a:spAutoFit/>
          </a:bodyPr>
          <a:lstStyle/>
          <a:p>
            <a:pPr algn="ctr"/>
            <a:r>
              <a:rPr lang="en-US" dirty="0">
                <a:latin typeface="Segoe UI Semilight" panose="020B0402040204020203" pitchFamily="34" charset="0"/>
                <a:cs typeface="Segoe UI Semilight" panose="020B0402040204020203" pitchFamily="34" charset="0"/>
              </a:rPr>
              <a:t>Individual unit of work that you combine as steps to create a job in a workflow</a:t>
            </a:r>
          </a:p>
        </p:txBody>
      </p:sp>
      <p:sp>
        <p:nvSpPr>
          <p:cNvPr id="7" name="TextBox 6">
            <a:extLst>
              <a:ext uri="{FF2B5EF4-FFF2-40B4-BE49-F238E27FC236}">
                <a16:creationId xmlns:a16="http://schemas.microsoft.com/office/drawing/2014/main" id="{E7B70D54-C0EC-0C41-A092-EC66301F9693}"/>
              </a:ext>
            </a:extLst>
          </p:cNvPr>
          <p:cNvSpPr txBox="1"/>
          <p:nvPr/>
        </p:nvSpPr>
        <p:spPr>
          <a:xfrm>
            <a:off x="1300094" y="3757524"/>
            <a:ext cx="3243263" cy="1754326"/>
          </a:xfrm>
          <a:prstGeom prst="rect">
            <a:avLst/>
          </a:prstGeom>
          <a:noFill/>
        </p:spPr>
        <p:txBody>
          <a:bodyPr wrap="square" rtlCol="0">
            <a:spAutoFit/>
          </a:bodyPr>
          <a:lstStyle/>
          <a:p>
            <a:r>
              <a:rPr lang="en-US" dirty="0">
                <a:latin typeface="Segoe UI Semilight" panose="020B0402040204020203" pitchFamily="34" charset="0"/>
                <a:cs typeface="Segoe UI Semilight" panose="020B0402040204020203" pitchFamily="34" charset="0"/>
              </a:rPr>
              <a:t>For example</a:t>
            </a: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hlinkClick r:id="rId2"/>
              </a:rPr>
              <a:t>actions/checkout</a:t>
            </a:r>
            <a:endParaRPr lang="en-US"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hlinkClick r:id="rId3"/>
              </a:rPr>
              <a:t>actions/cache</a:t>
            </a:r>
            <a:endParaRPr lang="en-US"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hlinkClick r:id="rId4"/>
              </a:rPr>
              <a:t>actions/</a:t>
            </a:r>
            <a:r>
              <a:rPr lang="en-US" dirty="0" err="1">
                <a:latin typeface="Segoe UI Semilight" panose="020B0402040204020203" pitchFamily="34" charset="0"/>
                <a:cs typeface="Segoe UI Semilight" panose="020B0402040204020203" pitchFamily="34" charset="0"/>
                <a:hlinkClick r:id="rId4"/>
              </a:rPr>
              <a:t>javascript</a:t>
            </a:r>
            <a:r>
              <a:rPr lang="en-US" dirty="0">
                <a:latin typeface="Segoe UI Semilight" panose="020B0402040204020203" pitchFamily="34" charset="0"/>
                <a:cs typeface="Segoe UI Semilight" panose="020B0402040204020203" pitchFamily="34" charset="0"/>
                <a:hlinkClick r:id="rId4"/>
              </a:rPr>
              <a:t>-action</a:t>
            </a:r>
            <a:endParaRPr lang="en-US"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Lots more on </a:t>
            </a:r>
            <a:r>
              <a:rPr lang="en-US" dirty="0">
                <a:latin typeface="Segoe UI Semilight" panose="020B0402040204020203" pitchFamily="34" charset="0"/>
                <a:cs typeface="Segoe UI Semilight" panose="020B0402040204020203" pitchFamily="34" charset="0"/>
                <a:hlinkClick r:id="rId5"/>
              </a:rPr>
              <a:t>GitHub Marketplace</a:t>
            </a:r>
            <a:endParaRPr lang="en-US" dirty="0">
              <a:latin typeface="Segoe UI Semilight" panose="020B0402040204020203" pitchFamily="34" charset="0"/>
              <a:cs typeface="Segoe UI Semilight" panose="020B0402040204020203" pitchFamily="34" charset="0"/>
            </a:endParaRPr>
          </a:p>
        </p:txBody>
      </p:sp>
      <p:pic>
        <p:nvPicPr>
          <p:cNvPr id="3" name="Picture 2">
            <a:extLst>
              <a:ext uri="{FF2B5EF4-FFF2-40B4-BE49-F238E27FC236}">
                <a16:creationId xmlns:a16="http://schemas.microsoft.com/office/drawing/2014/main" id="{AF24EAB8-7F2B-7147-98E6-FF0F6D9B1AC2}"/>
              </a:ext>
            </a:extLst>
          </p:cNvPr>
          <p:cNvPicPr>
            <a:picLocks noChangeAspect="1"/>
          </p:cNvPicPr>
          <p:nvPr/>
        </p:nvPicPr>
        <p:blipFill>
          <a:blip r:embed="rId6"/>
          <a:stretch>
            <a:fillRect/>
          </a:stretch>
        </p:blipFill>
        <p:spPr>
          <a:xfrm>
            <a:off x="7077077" y="342900"/>
            <a:ext cx="4456241" cy="6172200"/>
          </a:xfrm>
          <a:prstGeom prst="rect">
            <a:avLst/>
          </a:prstGeom>
        </p:spPr>
      </p:pic>
    </p:spTree>
    <p:extLst>
      <p:ext uri="{BB962C8B-B14F-4D97-AF65-F5344CB8AC3E}">
        <p14:creationId xmlns:p14="http://schemas.microsoft.com/office/powerpoint/2010/main" val="2233262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60-CE79-0645-977D-D4360A1EF4E7}"/>
              </a:ext>
            </a:extLst>
          </p:cNvPr>
          <p:cNvSpPr>
            <a:spLocks noGrp="1"/>
          </p:cNvSpPr>
          <p:nvPr>
            <p:ph type="title"/>
          </p:nvPr>
        </p:nvSpPr>
        <p:spPr/>
        <p:txBody>
          <a:bodyPr/>
          <a:lstStyle/>
          <a:p>
            <a:r>
              <a:rPr lang="en-US" dirty="0"/>
              <a:t>GitHub Actions + Azure</a:t>
            </a:r>
          </a:p>
        </p:txBody>
      </p:sp>
      <p:pic>
        <p:nvPicPr>
          <p:cNvPr id="5" name="Picture 4" descr="A close up of a sign&#10;&#10;Description automatically generated">
            <a:extLst>
              <a:ext uri="{FF2B5EF4-FFF2-40B4-BE49-F238E27FC236}">
                <a16:creationId xmlns:a16="http://schemas.microsoft.com/office/drawing/2014/main" id="{A5818577-5B5E-A447-B90F-0436611ABC4B}"/>
              </a:ext>
            </a:extLst>
          </p:cNvPr>
          <p:cNvPicPr>
            <a:picLocks noChangeAspect="1"/>
          </p:cNvPicPr>
          <p:nvPr/>
        </p:nvPicPr>
        <p:blipFill>
          <a:blip r:embed="rId2"/>
          <a:stretch>
            <a:fillRect/>
          </a:stretch>
        </p:blipFill>
        <p:spPr>
          <a:xfrm>
            <a:off x="1762124" y="2269330"/>
            <a:ext cx="1905000" cy="1905000"/>
          </a:xfrm>
          <a:prstGeom prst="rect">
            <a:avLst/>
          </a:prstGeom>
        </p:spPr>
      </p:pic>
      <p:pic>
        <p:nvPicPr>
          <p:cNvPr id="7" name="Picture 6" descr="A close up of a logo&#10;&#10;Description automatically generated">
            <a:extLst>
              <a:ext uri="{FF2B5EF4-FFF2-40B4-BE49-F238E27FC236}">
                <a16:creationId xmlns:a16="http://schemas.microsoft.com/office/drawing/2014/main" id="{4218FA67-DEE6-EF4A-9480-14AA284950BA}"/>
              </a:ext>
            </a:extLst>
          </p:cNvPr>
          <p:cNvPicPr>
            <a:picLocks noChangeAspect="1"/>
          </p:cNvPicPr>
          <p:nvPr/>
        </p:nvPicPr>
        <p:blipFill>
          <a:blip r:embed="rId3"/>
          <a:stretch>
            <a:fillRect/>
          </a:stretch>
        </p:blipFill>
        <p:spPr>
          <a:xfrm>
            <a:off x="5245893" y="2269330"/>
            <a:ext cx="1905000" cy="190500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A7C480C-D4F7-1242-BFDF-375F98BE6A31}"/>
              </a:ext>
            </a:extLst>
          </p:cNvPr>
          <p:cNvPicPr>
            <a:picLocks noChangeAspect="1"/>
          </p:cNvPicPr>
          <p:nvPr/>
        </p:nvPicPr>
        <p:blipFill>
          <a:blip r:embed="rId4"/>
          <a:stretch>
            <a:fillRect/>
          </a:stretch>
        </p:blipFill>
        <p:spPr>
          <a:xfrm>
            <a:off x="8729663" y="2269330"/>
            <a:ext cx="1905000" cy="1905000"/>
          </a:xfrm>
          <a:prstGeom prst="rect">
            <a:avLst/>
          </a:prstGeom>
        </p:spPr>
      </p:pic>
      <p:sp>
        <p:nvSpPr>
          <p:cNvPr id="12" name="TextBox 11">
            <a:extLst>
              <a:ext uri="{FF2B5EF4-FFF2-40B4-BE49-F238E27FC236}">
                <a16:creationId xmlns:a16="http://schemas.microsoft.com/office/drawing/2014/main" id="{352DB165-183D-514E-8569-B0C0FAFA4A36}"/>
              </a:ext>
            </a:extLst>
          </p:cNvPr>
          <p:cNvSpPr txBox="1"/>
          <p:nvPr/>
        </p:nvSpPr>
        <p:spPr>
          <a:xfrm>
            <a:off x="1506601" y="4338636"/>
            <a:ext cx="2416046" cy="1077218"/>
          </a:xfrm>
          <a:prstGeom prst="rect">
            <a:avLst/>
          </a:prstGeom>
          <a:noFill/>
        </p:spPr>
        <p:txBody>
          <a:bodyPr wrap="none" rtlCol="0">
            <a:spAutoFit/>
          </a:bodyPr>
          <a:lstStyle/>
          <a:p>
            <a:pPr algn="ctr"/>
            <a:r>
              <a:rPr lang="en-US" sz="3200" b="1" dirty="0">
                <a:latin typeface="Segoe UI" panose="020B0502040204020203" pitchFamily="34" charset="0"/>
                <a:cs typeface="Segoe UI" panose="020B0502040204020203" pitchFamily="34" charset="0"/>
              </a:rPr>
              <a:t>1</a:t>
            </a:r>
          </a:p>
          <a:p>
            <a:pPr algn="ctr"/>
            <a:r>
              <a:rPr lang="en-US" sz="3200" dirty="0">
                <a:latin typeface="Segoe UI Semilight" panose="020B0402040204020203" pitchFamily="34" charset="0"/>
                <a:cs typeface="Segoe UI Semilight" panose="020B0402040204020203" pitchFamily="34" charset="0"/>
              </a:rPr>
              <a:t>Authenticate</a:t>
            </a:r>
          </a:p>
        </p:txBody>
      </p:sp>
      <p:sp>
        <p:nvSpPr>
          <p:cNvPr id="13" name="TextBox 12">
            <a:extLst>
              <a:ext uri="{FF2B5EF4-FFF2-40B4-BE49-F238E27FC236}">
                <a16:creationId xmlns:a16="http://schemas.microsoft.com/office/drawing/2014/main" id="{480EFFA5-E936-6A45-BD10-A6640EDBCFC0}"/>
              </a:ext>
            </a:extLst>
          </p:cNvPr>
          <p:cNvSpPr txBox="1"/>
          <p:nvPr/>
        </p:nvSpPr>
        <p:spPr>
          <a:xfrm>
            <a:off x="5429652" y="4338636"/>
            <a:ext cx="1604157" cy="1077218"/>
          </a:xfrm>
          <a:prstGeom prst="rect">
            <a:avLst/>
          </a:prstGeom>
          <a:noFill/>
        </p:spPr>
        <p:txBody>
          <a:bodyPr wrap="none" rtlCol="0">
            <a:spAutoFit/>
          </a:bodyPr>
          <a:lstStyle/>
          <a:p>
            <a:pPr algn="ctr"/>
            <a:r>
              <a:rPr lang="en-US" sz="3200" b="1" dirty="0">
                <a:latin typeface="Segoe UI" panose="020B0502040204020203" pitchFamily="34" charset="0"/>
                <a:cs typeface="Segoe UI" panose="020B0502040204020203" pitchFamily="34" charset="0"/>
              </a:rPr>
              <a:t>2</a:t>
            </a:r>
          </a:p>
          <a:p>
            <a:pPr algn="ctr"/>
            <a:r>
              <a:rPr lang="en-US" sz="3200" dirty="0">
                <a:latin typeface="Segoe UI Semilight" panose="020B0402040204020203" pitchFamily="34" charset="0"/>
                <a:cs typeface="Segoe UI Semilight" panose="020B0402040204020203" pitchFamily="34" charset="0"/>
              </a:rPr>
              <a:t>To Tasks</a:t>
            </a:r>
          </a:p>
        </p:txBody>
      </p:sp>
      <p:sp>
        <p:nvSpPr>
          <p:cNvPr id="14" name="TextBox 13">
            <a:extLst>
              <a:ext uri="{FF2B5EF4-FFF2-40B4-BE49-F238E27FC236}">
                <a16:creationId xmlns:a16="http://schemas.microsoft.com/office/drawing/2014/main" id="{C47C93A8-154C-9743-96E7-3B0899D20D25}"/>
              </a:ext>
            </a:extLst>
          </p:cNvPr>
          <p:cNvSpPr txBox="1"/>
          <p:nvPr/>
        </p:nvSpPr>
        <p:spPr>
          <a:xfrm>
            <a:off x="8729663" y="4338636"/>
            <a:ext cx="1433406" cy="1077218"/>
          </a:xfrm>
          <a:prstGeom prst="rect">
            <a:avLst/>
          </a:prstGeom>
          <a:noFill/>
        </p:spPr>
        <p:txBody>
          <a:bodyPr wrap="none" rtlCol="0">
            <a:spAutoFit/>
          </a:bodyPr>
          <a:lstStyle/>
          <a:p>
            <a:pPr algn="ctr"/>
            <a:r>
              <a:rPr lang="en-US" sz="3200" b="1" dirty="0">
                <a:latin typeface="Segoe UI" panose="020B0502040204020203" pitchFamily="34" charset="0"/>
                <a:cs typeface="Segoe UI" panose="020B0502040204020203" pitchFamily="34" charset="0"/>
              </a:rPr>
              <a:t>3</a:t>
            </a:r>
          </a:p>
          <a:p>
            <a:pPr algn="ctr"/>
            <a:r>
              <a:rPr lang="en-US" sz="3200" dirty="0">
                <a:latin typeface="Segoe UI Semilight" panose="020B0402040204020203" pitchFamily="34" charset="0"/>
                <a:cs typeface="Segoe UI Semilight" panose="020B0402040204020203" pitchFamily="34" charset="0"/>
              </a:rPr>
              <a:t>Deploy</a:t>
            </a:r>
          </a:p>
        </p:txBody>
      </p:sp>
      <p:pic>
        <p:nvPicPr>
          <p:cNvPr id="16" name="Picture 15" descr="A picture containing plate, drawing&#10;&#10;Description automatically generated">
            <a:extLst>
              <a:ext uri="{FF2B5EF4-FFF2-40B4-BE49-F238E27FC236}">
                <a16:creationId xmlns:a16="http://schemas.microsoft.com/office/drawing/2014/main" id="{94DCB110-2667-7646-B495-8DCF39C43611}"/>
              </a:ext>
            </a:extLst>
          </p:cNvPr>
          <p:cNvPicPr>
            <a:picLocks noChangeAspect="1"/>
          </p:cNvPicPr>
          <p:nvPr/>
        </p:nvPicPr>
        <p:blipFill>
          <a:blip r:embed="rId5"/>
          <a:stretch>
            <a:fillRect/>
          </a:stretch>
        </p:blipFill>
        <p:spPr>
          <a:xfrm>
            <a:off x="3667123" y="2683221"/>
            <a:ext cx="1077218" cy="1077218"/>
          </a:xfrm>
          <a:prstGeom prst="rect">
            <a:avLst/>
          </a:prstGeom>
        </p:spPr>
      </p:pic>
      <p:pic>
        <p:nvPicPr>
          <p:cNvPr id="17" name="Picture 16" descr="A picture containing plate, drawing&#10;&#10;Description automatically generated">
            <a:extLst>
              <a:ext uri="{FF2B5EF4-FFF2-40B4-BE49-F238E27FC236}">
                <a16:creationId xmlns:a16="http://schemas.microsoft.com/office/drawing/2014/main" id="{A3199131-DE5C-D04E-A335-6915B6A484E6}"/>
              </a:ext>
            </a:extLst>
          </p:cNvPr>
          <p:cNvPicPr>
            <a:picLocks noChangeAspect="1"/>
          </p:cNvPicPr>
          <p:nvPr/>
        </p:nvPicPr>
        <p:blipFill>
          <a:blip r:embed="rId5"/>
          <a:stretch>
            <a:fillRect/>
          </a:stretch>
        </p:blipFill>
        <p:spPr>
          <a:xfrm>
            <a:off x="7401669" y="2683221"/>
            <a:ext cx="1077218" cy="1077218"/>
          </a:xfrm>
          <a:prstGeom prst="rect">
            <a:avLst/>
          </a:prstGeom>
        </p:spPr>
      </p:pic>
    </p:spTree>
    <p:extLst>
      <p:ext uri="{BB962C8B-B14F-4D97-AF65-F5344CB8AC3E}">
        <p14:creationId xmlns:p14="http://schemas.microsoft.com/office/powerpoint/2010/main" val="2245532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1558-7C55-4344-A4B4-6693A0058B1D}"/>
              </a:ext>
            </a:extLst>
          </p:cNvPr>
          <p:cNvSpPr>
            <a:spLocks noGrp="1"/>
          </p:cNvSpPr>
          <p:nvPr>
            <p:ph type="title"/>
          </p:nvPr>
        </p:nvSpPr>
        <p:spPr/>
        <p:txBody>
          <a:bodyPr/>
          <a:lstStyle/>
          <a:p>
            <a:r>
              <a:rPr lang="en-US" dirty="0"/>
              <a:t>Authentication</a:t>
            </a:r>
          </a:p>
        </p:txBody>
      </p:sp>
      <p:sp>
        <p:nvSpPr>
          <p:cNvPr id="3" name="Content Placeholder 2">
            <a:extLst>
              <a:ext uri="{FF2B5EF4-FFF2-40B4-BE49-F238E27FC236}">
                <a16:creationId xmlns:a16="http://schemas.microsoft.com/office/drawing/2014/main" id="{C6370729-AA5B-314A-802A-3BF2F7692CA9}"/>
              </a:ext>
            </a:extLst>
          </p:cNvPr>
          <p:cNvSpPr>
            <a:spLocks noGrp="1"/>
          </p:cNvSpPr>
          <p:nvPr>
            <p:ph idx="1"/>
          </p:nvPr>
        </p:nvSpPr>
        <p:spPr/>
        <p:txBody>
          <a:bodyPr/>
          <a:lstStyle/>
          <a:p>
            <a:pPr marL="0" indent="0">
              <a:buNone/>
            </a:pPr>
            <a:r>
              <a:rPr lang="en-US" dirty="0">
                <a:latin typeface="Segoe UI Semilight" panose="020B0402040204020203" pitchFamily="34" charset="0"/>
                <a:cs typeface="Segoe UI Semilight" panose="020B0402040204020203" pitchFamily="34" charset="0"/>
              </a:rPr>
              <a:t>Two ways to auth to Azure:</a:t>
            </a:r>
          </a:p>
          <a:p>
            <a:pPr marL="0" indent="0">
              <a:buNone/>
            </a:pP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Service Principle</a:t>
            </a:r>
          </a:p>
          <a:p>
            <a:pPr lvl="2"/>
            <a:r>
              <a:rPr lang="en-US" dirty="0">
                <a:latin typeface="Segoe UI Semilight" panose="020B0402040204020203" pitchFamily="34" charset="0"/>
                <a:cs typeface="Segoe UI Semilight" panose="020B0402040204020203" pitchFamily="34" charset="0"/>
              </a:rPr>
              <a:t>Secret: AZURE_CREDENTIALS</a:t>
            </a:r>
          </a:p>
          <a:p>
            <a:pPr lvl="1"/>
            <a:r>
              <a:rPr lang="en-US" dirty="0">
                <a:latin typeface="Segoe UI Semilight" panose="020B0402040204020203" pitchFamily="34" charset="0"/>
                <a:cs typeface="Segoe UI Semilight" panose="020B0402040204020203" pitchFamily="34" charset="0"/>
              </a:rPr>
              <a:t>Publishing Profile</a:t>
            </a:r>
          </a:p>
          <a:p>
            <a:pPr lvl="2"/>
            <a:r>
              <a:rPr lang="en-US" dirty="0">
                <a:latin typeface="Segoe UI Semilight" panose="020B0402040204020203" pitchFamily="34" charset="0"/>
                <a:cs typeface="Segoe UI Semilight" panose="020B0402040204020203" pitchFamily="34" charset="0"/>
              </a:rPr>
              <a:t>Secret: SCM_CREDENTIALS</a:t>
            </a:r>
          </a:p>
        </p:txBody>
      </p:sp>
      <p:sp>
        <p:nvSpPr>
          <p:cNvPr id="5" name="Content Placeholder 2">
            <a:extLst>
              <a:ext uri="{FF2B5EF4-FFF2-40B4-BE49-F238E27FC236}">
                <a16:creationId xmlns:a16="http://schemas.microsoft.com/office/drawing/2014/main" id="{6C8C44A1-A2EF-B141-9F06-2C0BF86F71F6}"/>
              </a:ext>
            </a:extLst>
          </p:cNvPr>
          <p:cNvSpPr txBox="1">
            <a:spLocks/>
          </p:cNvSpPr>
          <p:nvPr/>
        </p:nvSpPr>
        <p:spPr>
          <a:xfrm>
            <a:off x="6096000" y="2105508"/>
            <a:ext cx="5605669" cy="3394006"/>
          </a:xfrm>
          <a:prstGeom prst="rect">
            <a:avLst/>
          </a:prstGeom>
          <a:solidFill>
            <a:schemeClr val="bg1">
              <a:lumMod val="95000"/>
            </a:schemeClr>
          </a:solidFill>
        </p:spPr>
        <p:txBody>
          <a:bodyPr vert="horz" lIns="365760" tIns="0" rIns="365760" bIns="0" rtlCol="0" anchor="ctr">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Consolas" panose="020B0609020204030204" pitchFamily="49" charset="0"/>
                <a:cs typeface="Consolas" panose="020B0609020204030204" pitchFamily="49" charset="0"/>
              </a:rPr>
              <a:t>- name: </a:t>
            </a:r>
            <a:r>
              <a:rPr lang="en-US" sz="1600" dirty="0">
                <a:solidFill>
                  <a:srgbClr val="FF0000"/>
                </a:solidFill>
                <a:latin typeface="Consolas" panose="020B0609020204030204" pitchFamily="49" charset="0"/>
                <a:cs typeface="Consolas" panose="020B0609020204030204" pitchFamily="49" charset="0"/>
              </a:rPr>
              <a:t>'Login via Azure CLI'</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uses: </a:t>
            </a:r>
            <a:r>
              <a:rPr lang="en-US" sz="1600" dirty="0">
                <a:solidFill>
                  <a:srgbClr val="FF0000"/>
                </a:solidFill>
                <a:latin typeface="Consolas" panose="020B0609020204030204" pitchFamily="49" charset="0"/>
                <a:cs typeface="Consolas" panose="020B0609020204030204" pitchFamily="49" charset="0"/>
              </a:rPr>
              <a:t>Azure/actions/</a:t>
            </a:r>
            <a:r>
              <a:rPr lang="en-US" sz="1600" dirty="0" err="1">
                <a:solidFill>
                  <a:srgbClr val="FF0000"/>
                </a:solidFill>
                <a:latin typeface="Consolas" panose="020B0609020204030204" pitchFamily="49" charset="0"/>
                <a:cs typeface="Consolas" panose="020B0609020204030204" pitchFamily="49" charset="0"/>
              </a:rPr>
              <a:t>login@master</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with: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creds: </a:t>
            </a:r>
            <a:r>
              <a:rPr lang="en-US" sz="1600" dirty="0">
                <a:solidFill>
                  <a:srgbClr val="FF0000"/>
                </a:solidFill>
                <a:latin typeface="Consolas" panose="020B0609020204030204" pitchFamily="49" charset="0"/>
                <a:cs typeface="Consolas" panose="020B0609020204030204" pitchFamily="49" charset="0"/>
              </a:rPr>
              <a:t>${{ </a:t>
            </a:r>
            <a:r>
              <a:rPr lang="en-US" sz="1600" b="1" dirty="0" err="1">
                <a:solidFill>
                  <a:srgbClr val="FF0000"/>
                </a:solidFill>
                <a:highlight>
                  <a:srgbClr val="FFFF00"/>
                </a:highlight>
                <a:latin typeface="Consolas" panose="020B0609020204030204" pitchFamily="49" charset="0"/>
                <a:cs typeface="Consolas" panose="020B0609020204030204" pitchFamily="49" charset="0"/>
              </a:rPr>
              <a:t>secrets.AZURE_CREDENTIALS</a:t>
            </a:r>
            <a:r>
              <a:rPr lang="en-US" sz="1600" b="1" dirty="0">
                <a:solidFill>
                  <a:srgbClr val="FF0000"/>
                </a:solidFill>
                <a:highlight>
                  <a:srgbClr val="FFFF00"/>
                </a:highlight>
                <a:latin typeface="Consolas" panose="020B0609020204030204" pitchFamily="49" charset="0"/>
                <a:cs typeface="Consolas" panose="020B0609020204030204" pitchFamily="49" charset="0"/>
              </a:rPr>
              <a:t> </a:t>
            </a:r>
            <a:r>
              <a:rPr lang="en-US" sz="1600" dirty="0">
                <a:solidFill>
                  <a:srgbClr val="FF0000"/>
                </a:solidFill>
                <a:latin typeface="Consolas" panose="020B0609020204030204" pitchFamily="49" charset="0"/>
                <a:cs typeface="Consolas" panose="020B0609020204030204" pitchFamily="49" charset="0"/>
              </a:rPr>
              <a:t>}}</a:t>
            </a:r>
            <a:br>
              <a:rPr lang="en-US" sz="1600" dirty="0">
                <a:solidFill>
                  <a:srgbClr val="FF0000"/>
                </a:solidFill>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name: </a:t>
            </a:r>
            <a:r>
              <a:rPr lang="en-US" sz="1600" dirty="0">
                <a:solidFill>
                  <a:srgbClr val="FF0000"/>
                </a:solidFill>
                <a:latin typeface="Consolas" panose="020B0609020204030204" pitchFamily="49" charset="0"/>
                <a:cs typeface="Consolas" panose="020B0609020204030204" pitchFamily="49" charset="0"/>
              </a:rPr>
              <a:t>Setup Node 10.x</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uses: </a:t>
            </a:r>
            <a:r>
              <a:rPr lang="en-US" sz="1600" dirty="0">
                <a:solidFill>
                  <a:srgbClr val="FF0000"/>
                </a:solidFill>
                <a:latin typeface="Consolas" panose="020B0609020204030204" pitchFamily="49" charset="0"/>
                <a:cs typeface="Consolas" panose="020B0609020204030204" pitchFamily="49" charset="0"/>
              </a:rPr>
              <a:t>actions/setup-node@v1</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with: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node-version: </a:t>
            </a:r>
            <a:r>
              <a:rPr lang="en-US" sz="1600" dirty="0">
                <a:solidFill>
                  <a:srgbClr val="FF0000"/>
                </a:solidFill>
                <a:latin typeface="Consolas" panose="020B0609020204030204" pitchFamily="49" charset="0"/>
                <a:cs typeface="Consolas" panose="020B0609020204030204" pitchFamily="49" charset="0"/>
              </a:rPr>
              <a:t>'10.x'</a:t>
            </a:r>
          </a:p>
        </p:txBody>
      </p:sp>
      <p:sp>
        <p:nvSpPr>
          <p:cNvPr id="6" name="TextBox 5">
            <a:extLst>
              <a:ext uri="{FF2B5EF4-FFF2-40B4-BE49-F238E27FC236}">
                <a16:creationId xmlns:a16="http://schemas.microsoft.com/office/drawing/2014/main" id="{3D892CD1-A477-5F43-BD26-A7F8D7007DFE}"/>
              </a:ext>
            </a:extLst>
          </p:cNvPr>
          <p:cNvSpPr txBox="1"/>
          <p:nvPr/>
        </p:nvSpPr>
        <p:spPr>
          <a:xfrm>
            <a:off x="7513982" y="1690688"/>
            <a:ext cx="2760884"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Set up build environment</a:t>
            </a:r>
          </a:p>
        </p:txBody>
      </p:sp>
    </p:spTree>
    <p:extLst>
      <p:ext uri="{BB962C8B-B14F-4D97-AF65-F5344CB8AC3E}">
        <p14:creationId xmlns:p14="http://schemas.microsoft.com/office/powerpoint/2010/main" val="64762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B4BC4-32B3-354F-94EE-89DAE2E1CB87}"/>
              </a:ext>
            </a:extLst>
          </p:cNvPr>
          <p:cNvSpPr txBox="1"/>
          <p:nvPr/>
        </p:nvSpPr>
        <p:spPr>
          <a:xfrm>
            <a:off x="3583643" y="1214439"/>
            <a:ext cx="5024709" cy="461665"/>
          </a:xfrm>
          <a:prstGeom prst="rect">
            <a:avLst/>
          </a:prstGeom>
          <a:noFill/>
        </p:spPr>
        <p:txBody>
          <a:bodyPr wrap="none" rtlCol="0">
            <a:spAutoFit/>
          </a:bodyPr>
          <a:lstStyle/>
          <a:p>
            <a:r>
              <a:rPr lang="en-US" sz="2400" dirty="0">
                <a:solidFill>
                  <a:srgbClr val="0070C0"/>
                </a:solidFill>
                <a:latin typeface="Segoe UI" panose="020B0502040204020203" pitchFamily="34" charset="0"/>
                <a:cs typeface="Segoe UI" panose="020B0502040204020203" pitchFamily="34" charset="0"/>
              </a:rPr>
              <a:t>Publishing profile from Azure Portal</a:t>
            </a:r>
          </a:p>
        </p:txBody>
      </p:sp>
      <p:pic>
        <p:nvPicPr>
          <p:cNvPr id="3" name="Picture 2">
            <a:extLst>
              <a:ext uri="{FF2B5EF4-FFF2-40B4-BE49-F238E27FC236}">
                <a16:creationId xmlns:a16="http://schemas.microsoft.com/office/drawing/2014/main" id="{7F7EBEB2-252F-0748-BA5E-D25CE608C9D3}"/>
              </a:ext>
            </a:extLst>
          </p:cNvPr>
          <p:cNvPicPr>
            <a:picLocks noChangeAspect="1"/>
          </p:cNvPicPr>
          <p:nvPr/>
        </p:nvPicPr>
        <p:blipFill>
          <a:blip r:embed="rId2"/>
          <a:stretch>
            <a:fillRect/>
          </a:stretch>
        </p:blipFill>
        <p:spPr>
          <a:xfrm>
            <a:off x="1016792" y="2112537"/>
            <a:ext cx="10158413" cy="5681519"/>
          </a:xfrm>
          <a:prstGeom prst="rect">
            <a:avLst/>
          </a:prstGeom>
        </p:spPr>
      </p:pic>
      <p:sp>
        <p:nvSpPr>
          <p:cNvPr id="4" name="Rounded Rectangle 3">
            <a:extLst>
              <a:ext uri="{FF2B5EF4-FFF2-40B4-BE49-F238E27FC236}">
                <a16:creationId xmlns:a16="http://schemas.microsoft.com/office/drawing/2014/main" id="{9C368859-4A1E-D54C-9F3F-11242037C4BC}"/>
              </a:ext>
            </a:extLst>
          </p:cNvPr>
          <p:cNvSpPr/>
          <p:nvPr/>
        </p:nvSpPr>
        <p:spPr>
          <a:xfrm>
            <a:off x="5381623" y="3414712"/>
            <a:ext cx="1514475" cy="585788"/>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5577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4C6713-E12D-1F4B-B973-E479EDA71367}"/>
              </a:ext>
            </a:extLst>
          </p:cNvPr>
          <p:cNvSpPr txBox="1"/>
          <p:nvPr/>
        </p:nvSpPr>
        <p:spPr>
          <a:xfrm>
            <a:off x="1798669" y="2357258"/>
            <a:ext cx="8594661" cy="2400657"/>
          </a:xfrm>
          <a:prstGeom prst="rect">
            <a:avLst/>
          </a:prstGeom>
          <a:solidFill>
            <a:schemeClr val="bg1">
              <a:lumMod val="95000"/>
            </a:schemeClr>
          </a:solidFill>
        </p:spPr>
        <p:txBody>
          <a:bodyPr wrap="none" lIns="274320" tIns="274320" rIns="274320" bIns="274320" rtlCol="0">
            <a:spAutoFit/>
          </a:bodyPr>
          <a:lstStyle/>
          <a:p>
            <a:r>
              <a:rPr lang="en-US" sz="2000" dirty="0" err="1">
                <a:latin typeface="Consolas" panose="020B0609020204030204" pitchFamily="49" charset="0"/>
                <a:cs typeface="Consolas" panose="020B0609020204030204" pitchFamily="49" charset="0"/>
              </a:rPr>
              <a:t>az</a:t>
            </a:r>
            <a:r>
              <a:rPr lang="en-US" sz="2000" dirty="0">
                <a:latin typeface="Consolas" panose="020B0609020204030204" pitchFamily="49" charset="0"/>
                <a:cs typeface="Consolas" panose="020B0609020204030204" pitchFamily="49" charset="0"/>
              </a:rPr>
              <a:t> ad </a:t>
            </a:r>
            <a:r>
              <a:rPr lang="en-US" sz="2000" dirty="0" err="1">
                <a:latin typeface="Consolas" panose="020B0609020204030204" pitchFamily="49" charset="0"/>
                <a:cs typeface="Consolas" panose="020B0609020204030204" pitchFamily="49" charset="0"/>
              </a:rPr>
              <a:t>sp</a:t>
            </a:r>
            <a:r>
              <a:rPr lang="en-US" sz="2000" dirty="0">
                <a:latin typeface="Consolas" panose="020B0609020204030204" pitchFamily="49" charset="0"/>
                <a:cs typeface="Consolas" panose="020B0609020204030204" pitchFamily="49" charset="0"/>
              </a:rPr>
              <a:t> create-for-</a:t>
            </a:r>
            <a:r>
              <a:rPr lang="en-US" sz="2000" dirty="0" err="1">
                <a:latin typeface="Consolas" panose="020B0609020204030204" pitchFamily="49" charset="0"/>
                <a:cs typeface="Consolas" panose="020B0609020204030204" pitchFamily="49" charset="0"/>
              </a:rPr>
              <a:t>rbac</a:t>
            </a:r>
            <a:r>
              <a:rPr lang="en-US" sz="2000" dirty="0">
                <a:latin typeface="Consolas" panose="020B0609020204030204" pitchFamily="49" charset="0"/>
                <a:cs typeface="Consolas" panose="020B0609020204030204" pitchFamily="49" charset="0"/>
              </a:rPr>
              <a:t> --name "&lt;APP_NAME&gt;" </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--role contributor </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--scopes /subscriptions/&lt;SUBSCRIPTION_ID&gt;/</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resourceGroups</a:t>
            </a:r>
            <a:r>
              <a:rPr lang="en-US" sz="2000" dirty="0">
                <a:latin typeface="Consolas" panose="020B0609020204030204" pitchFamily="49" charset="0"/>
                <a:cs typeface="Consolas" panose="020B0609020204030204" pitchFamily="49" charset="0"/>
              </a:rPr>
              <a:t>/&lt;RESOURCE_GROUP&gt;/</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providers/</a:t>
            </a:r>
            <a:r>
              <a:rPr lang="en-US" sz="2000" dirty="0" err="1">
                <a:latin typeface="Consolas" panose="020B0609020204030204" pitchFamily="49" charset="0"/>
                <a:cs typeface="Consolas" panose="020B0609020204030204" pitchFamily="49" charset="0"/>
              </a:rPr>
              <a:t>Microsoft.Web</a:t>
            </a:r>
            <a:r>
              <a:rPr lang="en-US" sz="2000" dirty="0">
                <a:latin typeface="Consolas" panose="020B0609020204030204" pitchFamily="49" charset="0"/>
                <a:cs typeface="Consolas" panose="020B0609020204030204" pitchFamily="49" charset="0"/>
              </a:rPr>
              <a:t>/sites/&lt;APP_NAME&gt; </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sdk</a:t>
            </a:r>
            <a:r>
              <a:rPr lang="en-US" sz="2000" dirty="0">
                <a:latin typeface="Consolas" panose="020B0609020204030204" pitchFamily="49" charset="0"/>
                <a:cs typeface="Consolas" panose="020B0609020204030204" pitchFamily="49" charset="0"/>
              </a:rPr>
              <a:t>-auth</a:t>
            </a:r>
          </a:p>
        </p:txBody>
      </p:sp>
      <p:sp>
        <p:nvSpPr>
          <p:cNvPr id="5" name="TextBox 4">
            <a:extLst>
              <a:ext uri="{FF2B5EF4-FFF2-40B4-BE49-F238E27FC236}">
                <a16:creationId xmlns:a16="http://schemas.microsoft.com/office/drawing/2014/main" id="{7F777DDF-0379-2540-94D7-322926537ACC}"/>
              </a:ext>
            </a:extLst>
          </p:cNvPr>
          <p:cNvSpPr txBox="1"/>
          <p:nvPr/>
        </p:nvSpPr>
        <p:spPr>
          <a:xfrm>
            <a:off x="4191376" y="1500189"/>
            <a:ext cx="3809248" cy="461665"/>
          </a:xfrm>
          <a:prstGeom prst="rect">
            <a:avLst/>
          </a:prstGeom>
          <a:noFill/>
        </p:spPr>
        <p:txBody>
          <a:bodyPr wrap="none" rtlCol="0">
            <a:spAutoFit/>
          </a:bodyPr>
          <a:lstStyle/>
          <a:p>
            <a:r>
              <a:rPr lang="en-US" sz="2400" dirty="0">
                <a:solidFill>
                  <a:srgbClr val="0070C0"/>
                </a:solidFill>
                <a:latin typeface="Segoe UI" panose="020B0502040204020203" pitchFamily="34" charset="0"/>
                <a:cs typeface="Segoe UI" panose="020B0502040204020203" pitchFamily="34" charset="0"/>
              </a:rPr>
              <a:t>CLI create Service Principal</a:t>
            </a:r>
          </a:p>
        </p:txBody>
      </p:sp>
    </p:spTree>
    <p:extLst>
      <p:ext uri="{BB962C8B-B14F-4D97-AF65-F5344CB8AC3E}">
        <p14:creationId xmlns:p14="http://schemas.microsoft.com/office/powerpoint/2010/main" val="127689700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4C6713-E12D-1F4B-B973-E479EDA71367}"/>
              </a:ext>
            </a:extLst>
          </p:cNvPr>
          <p:cNvSpPr txBox="1"/>
          <p:nvPr/>
        </p:nvSpPr>
        <p:spPr>
          <a:xfrm>
            <a:off x="1798669" y="2357258"/>
            <a:ext cx="7184018" cy="1785104"/>
          </a:xfrm>
          <a:prstGeom prst="rect">
            <a:avLst/>
          </a:prstGeom>
          <a:solidFill>
            <a:schemeClr val="bg1">
              <a:lumMod val="95000"/>
            </a:schemeClr>
          </a:solidFill>
        </p:spPr>
        <p:txBody>
          <a:bodyPr wrap="none" lIns="274320" tIns="274320" rIns="274320" bIns="274320" rtlCol="0">
            <a:spAutoFit/>
          </a:bodyPr>
          <a:lstStyle/>
          <a:p>
            <a:r>
              <a:rPr lang="en-US" sz="2000" dirty="0" err="1">
                <a:latin typeface="Consolas" panose="020B0609020204030204" pitchFamily="49" charset="0"/>
                <a:cs typeface="Consolas" panose="020B0609020204030204" pitchFamily="49" charset="0"/>
              </a:rPr>
              <a:t>az</a:t>
            </a:r>
            <a:r>
              <a:rPr lang="en-US" sz="2000" dirty="0">
                <a:latin typeface="Consolas" panose="020B0609020204030204" pitchFamily="49" charset="0"/>
                <a:cs typeface="Consolas" panose="020B0609020204030204" pitchFamily="49" charset="0"/>
              </a:rPr>
              <a:t> ad </a:t>
            </a:r>
            <a:r>
              <a:rPr lang="en-US" sz="2000" dirty="0" err="1">
                <a:latin typeface="Consolas" panose="020B0609020204030204" pitchFamily="49" charset="0"/>
                <a:cs typeface="Consolas" panose="020B0609020204030204" pitchFamily="49" charset="0"/>
              </a:rPr>
              <a:t>sp</a:t>
            </a:r>
            <a:r>
              <a:rPr lang="en-US" sz="2000" dirty="0">
                <a:latin typeface="Consolas" panose="020B0609020204030204" pitchFamily="49" charset="0"/>
                <a:cs typeface="Consolas" panose="020B0609020204030204" pitchFamily="49" charset="0"/>
              </a:rPr>
              <a:t> create-for-</a:t>
            </a:r>
            <a:r>
              <a:rPr lang="en-US" sz="2000" dirty="0" err="1">
                <a:latin typeface="Consolas" panose="020B0609020204030204" pitchFamily="49" charset="0"/>
                <a:cs typeface="Consolas" panose="020B0609020204030204" pitchFamily="49" charset="0"/>
              </a:rPr>
              <a:t>rbac</a:t>
            </a:r>
            <a:r>
              <a:rPr lang="en-US" sz="2000" dirty="0">
                <a:latin typeface="Consolas" panose="020B0609020204030204" pitchFamily="49" charset="0"/>
                <a:cs typeface="Consolas" panose="020B0609020204030204" pitchFamily="49" charset="0"/>
              </a:rPr>
              <a:t> --name "&lt;APP_NAME&gt;" </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--role contributor </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--scopes /subscriptions/&lt;SUBSCRIPTION_ID&gt;/</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sdk</a:t>
            </a:r>
            <a:r>
              <a:rPr lang="en-US" sz="2000" dirty="0">
                <a:latin typeface="Consolas" panose="020B0609020204030204" pitchFamily="49" charset="0"/>
                <a:cs typeface="Consolas" panose="020B0609020204030204" pitchFamily="49" charset="0"/>
              </a:rPr>
              <a:t>-auth</a:t>
            </a:r>
          </a:p>
        </p:txBody>
      </p:sp>
      <p:sp>
        <p:nvSpPr>
          <p:cNvPr id="5" name="TextBox 4">
            <a:extLst>
              <a:ext uri="{FF2B5EF4-FFF2-40B4-BE49-F238E27FC236}">
                <a16:creationId xmlns:a16="http://schemas.microsoft.com/office/drawing/2014/main" id="{7F777DDF-0379-2540-94D7-322926537ACC}"/>
              </a:ext>
            </a:extLst>
          </p:cNvPr>
          <p:cNvSpPr txBox="1"/>
          <p:nvPr/>
        </p:nvSpPr>
        <p:spPr>
          <a:xfrm>
            <a:off x="4191376" y="1500189"/>
            <a:ext cx="3809248" cy="461665"/>
          </a:xfrm>
          <a:prstGeom prst="rect">
            <a:avLst/>
          </a:prstGeom>
          <a:noFill/>
        </p:spPr>
        <p:txBody>
          <a:bodyPr wrap="none" rtlCol="0">
            <a:spAutoFit/>
          </a:bodyPr>
          <a:lstStyle/>
          <a:p>
            <a:r>
              <a:rPr lang="en-US" sz="2400" dirty="0">
                <a:solidFill>
                  <a:srgbClr val="0070C0"/>
                </a:solidFill>
                <a:latin typeface="Segoe UI" panose="020B0502040204020203" pitchFamily="34" charset="0"/>
                <a:cs typeface="Segoe UI" panose="020B0502040204020203" pitchFamily="34" charset="0"/>
              </a:rPr>
              <a:t>CLI create Service Principal</a:t>
            </a:r>
          </a:p>
        </p:txBody>
      </p:sp>
    </p:spTree>
    <p:extLst>
      <p:ext uri="{BB962C8B-B14F-4D97-AF65-F5344CB8AC3E}">
        <p14:creationId xmlns:p14="http://schemas.microsoft.com/office/powerpoint/2010/main" val="36982826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1558-7C55-4344-A4B4-6693A0058B1D}"/>
              </a:ext>
            </a:extLst>
          </p:cNvPr>
          <p:cNvSpPr>
            <a:spLocks noGrp="1"/>
          </p:cNvSpPr>
          <p:nvPr>
            <p:ph type="title"/>
          </p:nvPr>
        </p:nvSpPr>
        <p:spPr/>
        <p:txBody>
          <a:bodyPr/>
          <a:lstStyle/>
          <a:p>
            <a:r>
              <a:rPr lang="en-US" dirty="0"/>
              <a:t>Build</a:t>
            </a:r>
          </a:p>
        </p:txBody>
      </p:sp>
      <p:sp>
        <p:nvSpPr>
          <p:cNvPr id="5" name="Content Placeholder 2">
            <a:extLst>
              <a:ext uri="{FF2B5EF4-FFF2-40B4-BE49-F238E27FC236}">
                <a16:creationId xmlns:a16="http://schemas.microsoft.com/office/drawing/2014/main" id="{6C8C44A1-A2EF-B141-9F06-2C0BF86F71F6}"/>
              </a:ext>
            </a:extLst>
          </p:cNvPr>
          <p:cNvSpPr txBox="1">
            <a:spLocks/>
          </p:cNvSpPr>
          <p:nvPr/>
        </p:nvSpPr>
        <p:spPr>
          <a:xfrm>
            <a:off x="6224589" y="2448410"/>
            <a:ext cx="5605669" cy="3394006"/>
          </a:xfrm>
          <a:prstGeom prst="rect">
            <a:avLst/>
          </a:prstGeom>
          <a:solidFill>
            <a:schemeClr val="bg1">
              <a:lumMod val="95000"/>
            </a:schemeClr>
          </a:solidFill>
        </p:spPr>
        <p:txBody>
          <a:bodyPr vert="horz" lIns="365760" tIns="0" rIns="365760" bIns="0" rtlCol="0" anchor="ctr">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Consolas" panose="020B0609020204030204" pitchFamily="49" charset="0"/>
                <a:cs typeface="Consolas" panose="020B0609020204030204" pitchFamily="49" charset="0"/>
              </a:rPr>
              <a:t>- name: </a:t>
            </a:r>
            <a:r>
              <a:rPr lang="en-US" sz="1600" dirty="0">
                <a:solidFill>
                  <a:srgbClr val="FF0000"/>
                </a:solidFill>
                <a:latin typeface="Consolas" panose="020B0609020204030204" pitchFamily="49" charset="0"/>
                <a:cs typeface="Consolas" panose="020B0609020204030204" pitchFamily="49" charset="0"/>
              </a:rPr>
              <a:t>'Run </a:t>
            </a:r>
            <a:r>
              <a:rPr lang="en-US" sz="1600" dirty="0" err="1">
                <a:solidFill>
                  <a:srgbClr val="FF0000"/>
                </a:solidFill>
                <a:latin typeface="Consolas" panose="020B0609020204030204" pitchFamily="49" charset="0"/>
                <a:cs typeface="Consolas" panose="020B0609020204030204" pitchFamily="49" charset="0"/>
              </a:rPr>
              <a:t>npm</a:t>
            </a:r>
            <a:r>
              <a:rPr lang="en-US" sz="1600" dirty="0">
                <a:solidFill>
                  <a:srgbClr val="FF0000"/>
                </a:solidFill>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shell: </a:t>
            </a:r>
            <a:r>
              <a:rPr lang="en-US" sz="1600" dirty="0">
                <a:solidFill>
                  <a:srgbClr val="FF0000"/>
                </a:solidFill>
                <a:latin typeface="Consolas" panose="020B0609020204030204" pitchFamily="49" charset="0"/>
                <a:cs typeface="Consolas" panose="020B0609020204030204" pitchFamily="49" charset="0"/>
              </a:rPr>
              <a:t>bash</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run: </a:t>
            </a:r>
            <a:r>
              <a:rPr lang="en-US" sz="1600" dirty="0">
                <a:solidFill>
                  <a:srgbClr val="FF0000"/>
                </a:solidFill>
                <a:latin typeface="Consolas" panose="020B0609020204030204" pitchFamily="49" charset="0"/>
                <a:cs typeface="Consolas" panose="020B0609020204030204" pitchFamily="49" charset="0"/>
              </a:rPr>
              <a:t>| </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pushd</a:t>
            </a:r>
            <a:r>
              <a:rPr lang="en-US" sz="1600" dirty="0">
                <a:solidFill>
                  <a:srgbClr val="FF0000"/>
                </a:solidFill>
                <a:latin typeface="Consolas" panose="020B0609020204030204" pitchFamily="49" charset="0"/>
                <a:cs typeface="Consolas" panose="020B0609020204030204" pitchFamily="49" charset="0"/>
              </a:rPr>
              <a:t> . </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npm</a:t>
            </a:r>
            <a:r>
              <a:rPr lang="en-US" sz="1600" dirty="0">
                <a:solidFill>
                  <a:srgbClr val="FF0000"/>
                </a:solidFill>
                <a:latin typeface="Consolas" panose="020B0609020204030204" pitchFamily="49" charset="0"/>
                <a:cs typeface="Consolas" panose="020B0609020204030204" pitchFamily="49" charset="0"/>
              </a:rPr>
              <a:t> install</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npm</a:t>
            </a:r>
            <a:r>
              <a:rPr lang="en-US" sz="1600" dirty="0">
                <a:solidFill>
                  <a:srgbClr val="FF0000"/>
                </a:solidFill>
                <a:latin typeface="Consolas" panose="020B0609020204030204" pitchFamily="49" charset="0"/>
                <a:cs typeface="Consolas" panose="020B0609020204030204" pitchFamily="49" charset="0"/>
              </a:rPr>
              <a:t> run build --if-present</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npm</a:t>
            </a:r>
            <a:r>
              <a:rPr lang="en-US" sz="1600" dirty="0">
                <a:solidFill>
                  <a:srgbClr val="FF0000"/>
                </a:solidFill>
                <a:latin typeface="Consolas" panose="020B0609020204030204" pitchFamily="49" charset="0"/>
                <a:cs typeface="Consolas" panose="020B0609020204030204" pitchFamily="49" charset="0"/>
              </a:rPr>
              <a:t> run test --if-present</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popd</a:t>
            </a:r>
            <a:endParaRPr lang="en-US" sz="1600" dirty="0">
              <a:solidFill>
                <a:srgbClr val="FF0000"/>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D892CD1-A477-5F43-BD26-A7F8D7007DFE}"/>
              </a:ext>
            </a:extLst>
          </p:cNvPr>
          <p:cNvSpPr txBox="1"/>
          <p:nvPr/>
        </p:nvSpPr>
        <p:spPr>
          <a:xfrm>
            <a:off x="7491139" y="1884883"/>
            <a:ext cx="319690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Build project (Example: Node)</a:t>
            </a:r>
          </a:p>
        </p:txBody>
      </p:sp>
      <p:sp>
        <p:nvSpPr>
          <p:cNvPr id="8" name="Content Placeholder 2">
            <a:extLst>
              <a:ext uri="{FF2B5EF4-FFF2-40B4-BE49-F238E27FC236}">
                <a16:creationId xmlns:a16="http://schemas.microsoft.com/office/drawing/2014/main" id="{C0C2AC5F-E451-7A42-8DDD-0ACDA6D06ADB}"/>
              </a:ext>
            </a:extLst>
          </p:cNvPr>
          <p:cNvSpPr txBox="1">
            <a:spLocks/>
          </p:cNvSpPr>
          <p:nvPr/>
        </p:nvSpPr>
        <p:spPr>
          <a:xfrm>
            <a:off x="404814" y="2448410"/>
            <a:ext cx="5605669" cy="3394006"/>
          </a:xfrm>
          <a:prstGeom prst="rect">
            <a:avLst/>
          </a:prstGeom>
          <a:solidFill>
            <a:schemeClr val="bg1">
              <a:lumMod val="95000"/>
            </a:schemeClr>
          </a:solidFill>
        </p:spPr>
        <p:txBody>
          <a:bodyPr vert="horz" lIns="365760" tIns="0" rIns="365760" bIns="0" rtlCol="0" anchor="ctr">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Consolas" panose="020B0609020204030204" pitchFamily="49" charset="0"/>
                <a:cs typeface="Consolas" panose="020B0609020204030204" pitchFamily="49" charset="0"/>
              </a:rPr>
              <a:t>- name: </a:t>
            </a:r>
            <a:r>
              <a:rPr lang="en-US" sz="1600" dirty="0">
                <a:solidFill>
                  <a:srgbClr val="FF0000"/>
                </a:solidFill>
                <a:latin typeface="Consolas" panose="020B0609020204030204" pitchFamily="49" charset="0"/>
                <a:cs typeface="Consolas" panose="020B0609020204030204" pitchFamily="49" charset="0"/>
              </a:rPr>
              <a:t>'Run </a:t>
            </a:r>
            <a:r>
              <a:rPr lang="en-US" sz="1600" dirty="0" err="1">
                <a:solidFill>
                  <a:srgbClr val="FF0000"/>
                </a:solidFill>
                <a:latin typeface="Consolas" panose="020B0609020204030204" pitchFamily="49" charset="0"/>
                <a:cs typeface="Consolas" panose="020B0609020204030204" pitchFamily="49" charset="0"/>
              </a:rPr>
              <a:t>mvn</a:t>
            </a:r>
            <a:r>
              <a:rPr lang="en-US" sz="1600" dirty="0">
                <a:solidFill>
                  <a:srgbClr val="FF0000"/>
                </a:solidFill>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shell: </a:t>
            </a:r>
            <a:r>
              <a:rPr lang="en-US" sz="1600" dirty="0">
                <a:solidFill>
                  <a:srgbClr val="FF0000"/>
                </a:solidFill>
                <a:latin typeface="Consolas" panose="020B0609020204030204" pitchFamily="49" charset="0"/>
                <a:cs typeface="Consolas" panose="020B0609020204030204" pitchFamily="49" charset="0"/>
              </a:rPr>
              <a:t>bash</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run: </a:t>
            </a:r>
            <a:r>
              <a:rPr lang="en-US" sz="1600" dirty="0">
                <a:solidFill>
                  <a:srgbClr val="FF0000"/>
                </a:solidFill>
                <a:latin typeface="Consolas" panose="020B0609020204030204" pitchFamily="49" charset="0"/>
                <a:cs typeface="Consolas" panose="020B0609020204030204" pitchFamily="49" charset="0"/>
              </a:rPr>
              <a:t>| </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pushd</a:t>
            </a:r>
            <a:r>
              <a:rPr lang="en-US" sz="1600" dirty="0">
                <a:solidFill>
                  <a:srgbClr val="FF0000"/>
                </a:solidFill>
                <a:latin typeface="Consolas" panose="020B0609020204030204" pitchFamily="49" charset="0"/>
                <a:cs typeface="Consolas" panose="020B0609020204030204" pitchFamily="49" charset="0"/>
              </a:rPr>
              <a:t> . ./POM_ARTIFACT_ID</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mvn</a:t>
            </a:r>
            <a:r>
              <a:rPr lang="en-US" sz="1600" dirty="0">
                <a:solidFill>
                  <a:srgbClr val="FF0000"/>
                </a:solidFill>
                <a:latin typeface="Consolas" panose="020B0609020204030204" pitchFamily="49" charset="0"/>
                <a:cs typeface="Consolas" panose="020B0609020204030204" pitchFamily="49" charset="0"/>
              </a:rPr>
              <a:t> clean package</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mvn</a:t>
            </a: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azure-functions:package</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popd</a:t>
            </a:r>
            <a:endParaRPr lang="en-US" sz="1600" dirty="0">
              <a:solidFill>
                <a:srgbClr val="FF0000"/>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A62847B7-0D69-944F-A893-664EBEFB59CD}"/>
              </a:ext>
            </a:extLst>
          </p:cNvPr>
          <p:cNvSpPr txBox="1"/>
          <p:nvPr/>
        </p:nvSpPr>
        <p:spPr>
          <a:xfrm>
            <a:off x="1671364" y="1884883"/>
            <a:ext cx="305186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Build project (Example: Java)</a:t>
            </a:r>
          </a:p>
        </p:txBody>
      </p:sp>
    </p:spTree>
    <p:extLst>
      <p:ext uri="{BB962C8B-B14F-4D97-AF65-F5344CB8AC3E}">
        <p14:creationId xmlns:p14="http://schemas.microsoft.com/office/powerpoint/2010/main" val="3927599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1558-7C55-4344-A4B4-6693A0058B1D}"/>
              </a:ext>
            </a:extLst>
          </p:cNvPr>
          <p:cNvSpPr>
            <a:spLocks noGrp="1"/>
          </p:cNvSpPr>
          <p:nvPr>
            <p:ph type="title"/>
          </p:nvPr>
        </p:nvSpPr>
        <p:spPr/>
        <p:txBody>
          <a:bodyPr/>
          <a:lstStyle/>
          <a:p>
            <a:r>
              <a:rPr lang="en-US" dirty="0"/>
              <a:t>Deploy</a:t>
            </a:r>
          </a:p>
        </p:txBody>
      </p:sp>
      <p:sp>
        <p:nvSpPr>
          <p:cNvPr id="3" name="Content Placeholder 2">
            <a:extLst>
              <a:ext uri="{FF2B5EF4-FFF2-40B4-BE49-F238E27FC236}">
                <a16:creationId xmlns:a16="http://schemas.microsoft.com/office/drawing/2014/main" id="{C6370729-AA5B-314A-802A-3BF2F7692CA9}"/>
              </a:ext>
            </a:extLst>
          </p:cNvPr>
          <p:cNvSpPr>
            <a:spLocks noGrp="1"/>
          </p:cNvSpPr>
          <p:nvPr>
            <p:ph idx="1"/>
          </p:nvPr>
        </p:nvSpPr>
        <p:spPr>
          <a:xfrm>
            <a:off x="838200" y="1825625"/>
            <a:ext cx="4562475" cy="4351338"/>
          </a:xfrm>
        </p:spPr>
        <p:txBody>
          <a:bodyPr/>
          <a:lstStyle/>
          <a:p>
            <a:r>
              <a:rPr lang="en-US" dirty="0">
                <a:latin typeface="Segoe UI Semilight" panose="020B0402040204020203" pitchFamily="34" charset="0"/>
                <a:cs typeface="Segoe UI Semilight" panose="020B0402040204020203" pitchFamily="34" charset="0"/>
              </a:rPr>
              <a:t>Use GitHub Action for Azure Functions</a:t>
            </a:r>
          </a:p>
          <a:p>
            <a:r>
              <a:rPr lang="en-US" dirty="0">
                <a:latin typeface="Segoe UI Semilight" panose="020B0402040204020203" pitchFamily="34" charset="0"/>
                <a:cs typeface="Segoe UI Semilight" panose="020B0402040204020203" pitchFamily="34" charset="0"/>
              </a:rPr>
              <a:t>Configure with:</a:t>
            </a:r>
          </a:p>
          <a:p>
            <a:pPr lvl="1"/>
            <a:r>
              <a:rPr lang="en-US" dirty="0">
                <a:latin typeface="Segoe UI Semilight" panose="020B0402040204020203" pitchFamily="34" charset="0"/>
                <a:cs typeface="Segoe UI Semilight" panose="020B0402040204020203" pitchFamily="34" charset="0"/>
              </a:rPr>
              <a:t>App name</a:t>
            </a:r>
          </a:p>
          <a:p>
            <a:pPr lvl="1"/>
            <a:r>
              <a:rPr lang="en-US" dirty="0">
                <a:solidFill>
                  <a:schemeClr val="bg1">
                    <a:lumMod val="75000"/>
                  </a:schemeClr>
                </a:solidFill>
                <a:latin typeface="Segoe UI Semilight" panose="020B0402040204020203" pitchFamily="34" charset="0"/>
                <a:cs typeface="Segoe UI Semilight" panose="020B0402040204020203" pitchFamily="34" charset="0"/>
              </a:rPr>
              <a:t>Slot name</a:t>
            </a:r>
          </a:p>
          <a:p>
            <a:pPr lvl="1"/>
            <a:r>
              <a:rPr lang="en-US" dirty="0">
                <a:solidFill>
                  <a:schemeClr val="bg1">
                    <a:lumMod val="75000"/>
                  </a:schemeClr>
                </a:solidFill>
                <a:latin typeface="Segoe UI Semilight" panose="020B0402040204020203" pitchFamily="34" charset="0"/>
                <a:cs typeface="Segoe UI Semilight" panose="020B0402040204020203" pitchFamily="34" charset="0"/>
              </a:rPr>
              <a:t>Path to directory</a:t>
            </a:r>
          </a:p>
          <a:p>
            <a:pPr lvl="1"/>
            <a:r>
              <a:rPr lang="en-US" dirty="0">
                <a:solidFill>
                  <a:schemeClr val="bg1">
                    <a:lumMod val="75000"/>
                  </a:schemeClr>
                </a:solidFill>
                <a:latin typeface="Segoe UI Semilight" panose="020B0402040204020203" pitchFamily="34" charset="0"/>
                <a:cs typeface="Segoe UI Semilight" panose="020B0402040204020203" pitchFamily="34" charset="0"/>
              </a:rPr>
              <a:t>Publish profile secret</a:t>
            </a:r>
          </a:p>
        </p:txBody>
      </p:sp>
      <p:sp>
        <p:nvSpPr>
          <p:cNvPr id="5" name="Content Placeholder 2">
            <a:extLst>
              <a:ext uri="{FF2B5EF4-FFF2-40B4-BE49-F238E27FC236}">
                <a16:creationId xmlns:a16="http://schemas.microsoft.com/office/drawing/2014/main" id="{6C8C44A1-A2EF-B141-9F06-2C0BF86F71F6}"/>
              </a:ext>
            </a:extLst>
          </p:cNvPr>
          <p:cNvSpPr txBox="1">
            <a:spLocks/>
          </p:cNvSpPr>
          <p:nvPr/>
        </p:nvSpPr>
        <p:spPr>
          <a:xfrm>
            <a:off x="6096000" y="2105508"/>
            <a:ext cx="5605669" cy="3394006"/>
          </a:xfrm>
          <a:prstGeom prst="rect">
            <a:avLst/>
          </a:prstGeom>
          <a:solidFill>
            <a:schemeClr val="bg1">
              <a:lumMod val="95000"/>
            </a:schemeClr>
          </a:solidFill>
        </p:spPr>
        <p:txBody>
          <a:bodyPr vert="horz" lIns="365760" tIns="0" rIns="365760" bIns="0" rtlCol="0" anchor="ctr">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Consolas" panose="020B0609020204030204" pitchFamily="49" charset="0"/>
                <a:cs typeface="Consolas" panose="020B0609020204030204" pitchFamily="49" charset="0"/>
              </a:rPr>
              <a:t>- name: </a:t>
            </a:r>
            <a:r>
              <a:rPr lang="en-US" sz="1600" dirty="0">
                <a:solidFill>
                  <a:srgbClr val="FF0000"/>
                </a:solidFill>
                <a:latin typeface="Consolas" panose="020B0609020204030204" pitchFamily="49" charset="0"/>
                <a:cs typeface="Consolas" panose="020B0609020204030204" pitchFamily="49" charset="0"/>
              </a:rPr>
              <a:t>'Run Azure Functions Action’</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uses: </a:t>
            </a:r>
            <a:r>
              <a:rPr lang="en-US" sz="1600" dirty="0">
                <a:solidFill>
                  <a:srgbClr val="FF0000"/>
                </a:solidFill>
                <a:latin typeface="Consolas" panose="020B0609020204030204" pitchFamily="49" charset="0"/>
                <a:cs typeface="Consolas" panose="020B0609020204030204" pitchFamily="49" charset="0"/>
              </a:rPr>
              <a:t>Azure/functions-action@v1</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id: </a:t>
            </a:r>
            <a:r>
              <a:rPr lang="en-US" sz="1600" dirty="0">
                <a:solidFill>
                  <a:srgbClr val="FF0000"/>
                </a:solidFill>
                <a:latin typeface="Consolas" panose="020B0609020204030204" pitchFamily="49" charset="0"/>
                <a:cs typeface="Consolas" panose="020B0609020204030204" pitchFamily="49" charset="0"/>
              </a:rPr>
              <a:t>fa</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with:</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app-name: </a:t>
            </a:r>
            <a:r>
              <a:rPr lang="en-US" sz="1600" dirty="0">
                <a:solidFill>
                  <a:srgbClr val="FF0000"/>
                </a:solidFill>
                <a:latin typeface="Consolas" panose="020B0609020204030204" pitchFamily="49" charset="0"/>
                <a:cs typeface="Consolas" panose="020B0609020204030204" pitchFamily="49" charset="0"/>
              </a:rPr>
              <a:t>YOUR_APP_NAME</a:t>
            </a:r>
          </a:p>
        </p:txBody>
      </p:sp>
      <p:sp>
        <p:nvSpPr>
          <p:cNvPr id="6" name="TextBox 5">
            <a:extLst>
              <a:ext uri="{FF2B5EF4-FFF2-40B4-BE49-F238E27FC236}">
                <a16:creationId xmlns:a16="http://schemas.microsoft.com/office/drawing/2014/main" id="{3D892CD1-A477-5F43-BD26-A7F8D7007DFE}"/>
              </a:ext>
            </a:extLst>
          </p:cNvPr>
          <p:cNvSpPr txBox="1"/>
          <p:nvPr/>
        </p:nvSpPr>
        <p:spPr>
          <a:xfrm>
            <a:off x="7893879" y="1674231"/>
            <a:ext cx="2009909" cy="400110"/>
          </a:xfrm>
          <a:prstGeom prst="rect">
            <a:avLst/>
          </a:prstGeom>
          <a:noFill/>
        </p:spPr>
        <p:txBody>
          <a:bodyPr wrap="none" rtlCol="0">
            <a:spAutoFit/>
          </a:bodyPr>
          <a:lstStyle/>
          <a:p>
            <a:r>
              <a:rPr lang="en-US" sz="2000" dirty="0">
                <a:latin typeface="Segoe UI" panose="020B0502040204020203" pitchFamily="34" charset="0"/>
                <a:cs typeface="Segoe UI" panose="020B0502040204020203" pitchFamily="34" charset="0"/>
              </a:rPr>
              <a:t>Deploy to Azure</a:t>
            </a:r>
          </a:p>
        </p:txBody>
      </p:sp>
    </p:spTree>
    <p:extLst>
      <p:ext uri="{BB962C8B-B14F-4D97-AF65-F5344CB8AC3E}">
        <p14:creationId xmlns:p14="http://schemas.microsoft.com/office/powerpoint/2010/main" val="83389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303D3-2FCD-436C-9CD8-27ECF444AD1E}"/>
              </a:ext>
            </a:extLst>
          </p:cNvPr>
          <p:cNvSpPr>
            <a:spLocks noGrp="1"/>
          </p:cNvSpPr>
          <p:nvPr>
            <p:ph type="title"/>
          </p:nvPr>
        </p:nvSpPr>
        <p:spPr>
          <a:xfrm>
            <a:off x="2529889" y="2094309"/>
            <a:ext cx="4527858" cy="1769715"/>
          </a:xfrm>
        </p:spPr>
        <p:txBody>
          <a:bodyPr/>
          <a:lstStyle/>
          <a:p>
            <a:r>
              <a:rPr lang="en-US" sz="11500">
                <a:cs typeface="Segoe UI"/>
              </a:rPr>
              <a:t>Server</a:t>
            </a:r>
          </a:p>
        </p:txBody>
      </p:sp>
      <p:sp>
        <p:nvSpPr>
          <p:cNvPr id="5" name="Title 2">
            <a:extLst>
              <a:ext uri="{FF2B5EF4-FFF2-40B4-BE49-F238E27FC236}">
                <a16:creationId xmlns:a16="http://schemas.microsoft.com/office/drawing/2014/main" id="{D42E7AEC-5932-42E6-9DE9-DA3A52667763}"/>
              </a:ext>
            </a:extLst>
          </p:cNvPr>
          <p:cNvSpPr txBox="1">
            <a:spLocks/>
          </p:cNvSpPr>
          <p:nvPr/>
        </p:nvSpPr>
        <p:spPr>
          <a:xfrm>
            <a:off x="6892031" y="2094310"/>
            <a:ext cx="4527858" cy="1769715"/>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r>
              <a:rPr lang="en-US" sz="11500"/>
              <a:t>less</a:t>
            </a:r>
          </a:p>
        </p:txBody>
      </p:sp>
    </p:spTree>
    <p:extLst>
      <p:ext uri="{BB962C8B-B14F-4D97-AF65-F5344CB8AC3E}">
        <p14:creationId xmlns:p14="http://schemas.microsoft.com/office/powerpoint/2010/main" val="337237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45833E-6 -0.0007 L -0.11328 0.03981 C -0.13685 0.04884 -0.17226 0.05393 -0.20937 0.05393 C -0.25156 0.05393 -0.28542 0.04884 -0.30898 0.03981 L -0.42213 -0.0007 " pathEditMode="relative" rAng="0" ptsTypes="AAAAA">
                                      <p:cBhvr>
                                        <p:cTn id="6" dur="2000" fill="hold"/>
                                        <p:tgtEl>
                                          <p:spTgt spid="5"/>
                                        </p:tgtEl>
                                        <p:attrNameLst>
                                          <p:attrName>ppt_x</p:attrName>
                                          <p:attrName>ppt_y</p:attrName>
                                        </p:attrNameLst>
                                      </p:cBhvr>
                                      <p:rCtr x="-21107" y="2731"/>
                                    </p:animMotion>
                                  </p:childTnLst>
                                </p:cTn>
                              </p:par>
                              <p:par>
                                <p:cTn id="7" presetID="37" presetClass="path" presetSubtype="0" accel="50000" decel="50000" fill="hold" grpId="0" nodeType="withEffect">
                                  <p:stCondLst>
                                    <p:cond delay="0"/>
                                  </p:stCondLst>
                                  <p:childTnLst>
                                    <p:animMotion origin="layout" path="M 0 0 L 0.067 0.04 C 0.081 0.049 0.102 0.054 0.124 0.054 C 0.149 0.054 0.169 0.049 0.183 0.04 L 0.25 0 E" pathEditMode="relative" ptsTypes="">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3B735-DC4F-7A49-81A8-AF3003C73E61}"/>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DEMO</a:t>
            </a:r>
          </a:p>
        </p:txBody>
      </p:sp>
      <p:sp>
        <p:nvSpPr>
          <p:cNvPr id="5" name="Text Placeholder 4">
            <a:extLst>
              <a:ext uri="{FF2B5EF4-FFF2-40B4-BE49-F238E27FC236}">
                <a16:creationId xmlns:a16="http://schemas.microsoft.com/office/drawing/2014/main" id="{A7C7BFC6-1A7D-854F-B55C-9539C0BC4934}"/>
              </a:ext>
            </a:extLst>
          </p:cNvPr>
          <p:cNvSpPr>
            <a:spLocks noGrp="1"/>
          </p:cNvSpPr>
          <p:nvPr>
            <p:ph type="body" idx="1"/>
          </p:nvPr>
        </p:nvSpPr>
        <p:spPr/>
        <p:txBody>
          <a:bodyPr/>
          <a:lstStyle/>
          <a:p>
            <a:r>
              <a:rPr lang="en-US" dirty="0">
                <a:latin typeface="Segoe UI Semilight" panose="020B0402040204020203" pitchFamily="34" charset="0"/>
                <a:cs typeface="Segoe UI Semilight" panose="020B0402040204020203" pitchFamily="34" charset="0"/>
              </a:rPr>
              <a:t>Deploy Azure Function with GitHub Actions</a:t>
            </a:r>
          </a:p>
        </p:txBody>
      </p:sp>
    </p:spTree>
    <p:extLst>
      <p:ext uri="{BB962C8B-B14F-4D97-AF65-F5344CB8AC3E}">
        <p14:creationId xmlns:p14="http://schemas.microsoft.com/office/powerpoint/2010/main" val="3846960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/MS Learn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3928448" cy="307777"/>
          </a:xfrm>
          <a:prstGeom prst="rect">
            <a:avLst/>
          </a:prstGeom>
          <a:noFill/>
        </p:spPr>
        <p:txBody>
          <a:bodyPr wrap="none" lIns="0" tIns="0" rIns="0" bIns="0" rtlCol="0" anchor="t">
            <a:spAutoFit/>
          </a:bodyPr>
          <a:lstStyle/>
          <a:p>
            <a:pPr algn="l"/>
            <a:r>
              <a:rPr lang="en-US" sz="2000">
                <a:solidFill>
                  <a:schemeClr val="accent3"/>
                </a:solidFill>
              </a:rPr>
              <a:t>aka.ms/AFUN95MSLearnCollection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a:t>Complete interactive learning exercises, watch videos, and practice and apply your new skills.</a:t>
            </a: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 name="Picture 2" descr="Screeen capture of the Microsoft Learn website, showing the Create serverless applications Learning path.">
            <a:extLst>
              <a:ext uri="{FF2B5EF4-FFF2-40B4-BE49-F238E27FC236}">
                <a16:creationId xmlns:a16="http://schemas.microsoft.com/office/drawing/2014/main" id="{9B0D85EF-9CC3-428F-BD85-975B8D1BD82B}"/>
              </a:ext>
            </a:extLst>
          </p:cNvPr>
          <p:cNvPicPr>
            <a:picLocks noChangeAspect="1"/>
          </p:cNvPicPr>
          <p:nvPr/>
        </p:nvPicPr>
        <p:blipFill>
          <a:blip r:embed="rId3"/>
          <a:stretch>
            <a:fillRect/>
          </a:stretch>
        </p:blipFill>
        <p:spPr>
          <a:xfrm>
            <a:off x="4628445" y="994470"/>
            <a:ext cx="7296856" cy="4483418"/>
          </a:xfrm>
          <a:prstGeom prst="rect">
            <a:avLst/>
          </a:prstGeom>
        </p:spPr>
      </p:pic>
    </p:spTree>
    <p:extLst>
      <p:ext uri="{BB962C8B-B14F-4D97-AF65-F5344CB8AC3E}">
        <p14:creationId xmlns:p14="http://schemas.microsoft.com/office/powerpoint/2010/main" val="300890405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97F453-0F38-4C63-8325-D9FDF918C70B}"/>
              </a:ext>
            </a:extLst>
          </p:cNvPr>
          <p:cNvPicPr>
            <a:picLocks noChangeAspect="1"/>
          </p:cNvPicPr>
          <p:nvPr/>
        </p:nvPicPr>
        <p:blipFill rotWithShape="1">
          <a:blip r:embed="rId3"/>
          <a:srcRect r="19082"/>
          <a:stretch/>
        </p:blipFill>
        <p:spPr>
          <a:xfrm>
            <a:off x="5722974"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Lst>
          </p:cNvPr>
          <p:cNvSpPr/>
          <p:nvPr/>
        </p:nvSpPr>
        <p:spPr bwMode="auto">
          <a:xfrm>
            <a:off x="3726984"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1903843"/>
            <a:ext cx="5830888" cy="1015140"/>
          </a:xfrm>
        </p:spPr>
        <p:txBody>
          <a:bodyPr/>
          <a:lstStyle/>
          <a:p>
            <a:r>
              <a:rPr lang="en-US"/>
              <a:t>/Microsoft Certification </a:t>
            </a:r>
            <a:r>
              <a:rPr lang="en-US">
                <a:cs typeface="Segoe UI Semibold"/>
              </a:rPr>
              <a:t>alert</a:t>
            </a:r>
            <a:endParaRPr lang="en-US"/>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0" y="3215158"/>
            <a:ext cx="5830887" cy="677108"/>
          </a:xfrm>
        </p:spPr>
        <p:txBody>
          <a:bodyPr vert="horz" wrap="square" lIns="0" tIns="0" rIns="0" bIns="0" rtlCol="0" anchor="t">
            <a:spAutoFit/>
          </a:bodyPr>
          <a:lstStyle/>
          <a:p>
            <a:r>
              <a:rPr lang="en-US"/>
              <a:t>Microsoft Certified:</a:t>
            </a:r>
            <a:br>
              <a:rPr lang="en-US"/>
            </a:br>
            <a:r>
              <a:rPr lang="en-US"/>
              <a:t>Azure Fundamentals</a:t>
            </a:r>
            <a:endParaRPr lang="en-US">
              <a:cs typeface="Segoe UI"/>
            </a:endParaRPr>
          </a:p>
        </p:txBody>
      </p:sp>
      <p:sp>
        <p:nvSpPr>
          <p:cNvPr id="27" name="Parallelogram 26">
            <a:extLst>
              <a:ext uri="{FF2B5EF4-FFF2-40B4-BE49-F238E27FC236}">
                <a16:creationId xmlns:a16="http://schemas.microsoft.com/office/drawing/2014/main" id="{C2B99EF2-1709-824A-AFD0-DFB41E29AFF3}"/>
              </a:ext>
            </a:extLst>
          </p:cNvPr>
          <p:cNvSpPr/>
          <p:nvPr/>
        </p:nvSpPr>
        <p:spPr bwMode="auto">
          <a:xfrm>
            <a:off x="5727395"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 Placeholder 2">
            <a:extLst>
              <a:ext uri="{FF2B5EF4-FFF2-40B4-BE49-F238E27FC236}">
                <a16:creationId xmlns:a16="http://schemas.microsoft.com/office/drawing/2014/main" id="{B6F51C2F-27FD-4548-8D7B-E1794FDB1C4D}"/>
              </a:ext>
            </a:extLst>
          </p:cNvPr>
          <p:cNvSpPr txBox="1">
            <a:spLocks/>
          </p:cNvSpPr>
          <p:nvPr/>
        </p:nvSpPr>
        <p:spPr>
          <a:xfrm>
            <a:off x="6667169" y="4935611"/>
            <a:ext cx="5524831" cy="677108"/>
          </a:xfrm>
          <a:prstGeom prst="rect">
            <a:avLst/>
          </a:prstGeom>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Get hired, stay ahead, and receive the recognition you deserve </a:t>
            </a:r>
          </a:p>
        </p:txBody>
      </p:sp>
      <p:sp>
        <p:nvSpPr>
          <p:cNvPr id="24" name="Text Placeholder 4">
            <a:extLst>
              <a:ext uri="{FF2B5EF4-FFF2-40B4-BE49-F238E27FC236}">
                <a16:creationId xmlns:a16="http://schemas.microsoft.com/office/drawing/2014/main" id="{C3404805-FC77-4D87-A32C-4123022E04D3}"/>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TextBox 9">
            <a:extLst>
              <a:ext uri="{FF2B5EF4-FFF2-40B4-BE49-F238E27FC236}">
                <a16:creationId xmlns:a16="http://schemas.microsoft.com/office/drawing/2014/main" id="{9D4DC798-7A7F-43F7-B0D7-3CD4CA15367E}"/>
              </a:ext>
            </a:extLst>
          </p:cNvPr>
          <p:cNvSpPr txBox="1"/>
          <p:nvPr/>
        </p:nvSpPr>
        <p:spPr>
          <a:xfrm>
            <a:off x="584200" y="4188441"/>
            <a:ext cx="373062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kumimoji="0" lang="en-US" sz="2000" b="0" i="0" u="none" strike="noStrike" kern="1200" cap="none" spc="0" normalizeH="0" baseline="0" noProof="0" err="1">
                <a:ln>
                  <a:noFill/>
                </a:ln>
                <a:solidFill>
                  <a:srgbClr val="D83B01"/>
                </a:solidFill>
                <a:effectLst/>
                <a:uLnTx/>
                <a:uFillTx/>
                <a:latin typeface="Segoe UI"/>
                <a:ea typeface="+mn-ea"/>
                <a:cs typeface="+mn-cs"/>
              </a:rPr>
              <a:t>AzureFunCert</a:t>
            </a:r>
            <a:endParaRPr kumimoji="0" lang="en-US" sz="2000" b="0" i="0" u="none" strike="noStrike" kern="1200" cap="none" spc="0" normalizeH="0" baseline="0" noProof="0">
              <a:ln>
                <a:noFill/>
              </a:ln>
              <a:solidFill>
                <a:srgbClr val="D83B01"/>
              </a:solidFill>
              <a:effectLst/>
              <a:uLnTx/>
              <a:uFillTx/>
              <a:latin typeface="Segoe UI"/>
              <a:ea typeface="+mn-ea"/>
              <a:cs typeface="+mn-cs"/>
            </a:endParaRPr>
          </a:p>
        </p:txBody>
      </p:sp>
    </p:spTree>
    <p:extLst>
      <p:ext uri="{BB962C8B-B14F-4D97-AF65-F5344CB8AC3E}">
        <p14:creationId xmlns:p14="http://schemas.microsoft.com/office/powerpoint/2010/main" val="42234319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a:t>Resources</a:t>
            </a:r>
          </a:p>
        </p:txBody>
      </p:sp>
      <p:sp>
        <p:nvSpPr>
          <p:cNvPr id="20" name="camera" title="Icon of a camera">
            <a:extLst>
              <a:ext uri="{FF2B5EF4-FFF2-40B4-BE49-F238E27FC236}">
                <a16:creationId xmlns:a16="http://schemas.microsoft.com/office/drawing/2014/main" id="{6B481D93-1EBC-214C-AD42-54A654A173DC}"/>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Text Placeholder 2">
            <a:extLst>
              <a:ext uri="{FF2B5EF4-FFF2-40B4-BE49-F238E27FC236}">
                <a16:creationId xmlns:a16="http://schemas.microsoft.com/office/drawing/2014/main" id="{FDD5D36C-9295-FB45-9448-CB830ED56340}"/>
              </a:ext>
            </a:extLst>
          </p:cNvPr>
          <p:cNvSpPr txBox="1">
            <a:spLocks/>
          </p:cNvSpPr>
          <p:nvPr/>
        </p:nvSpPr>
        <p:spPr>
          <a:xfrm>
            <a:off x="7380802" y="3011015"/>
            <a:ext cx="3124499" cy="861774"/>
          </a:xfrm>
          <a:prstGeom prst="rect">
            <a:avLst/>
          </a:prstGeom>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You’re on your way to being certified! </a:t>
            </a:r>
          </a:p>
        </p:txBody>
      </p:sp>
      <p:sp>
        <p:nvSpPr>
          <p:cNvPr id="27" name="TextBox 26">
            <a:extLst>
              <a:ext uri="{FF2B5EF4-FFF2-40B4-BE49-F238E27FC236}">
                <a16:creationId xmlns:a16="http://schemas.microsoft.com/office/drawing/2014/main" id="{C90EBC74-EE58-8842-B894-2ADDA6739771}"/>
              </a:ext>
            </a:extLst>
          </p:cNvPr>
          <p:cNvSpPr txBox="1"/>
          <p:nvPr/>
        </p:nvSpPr>
        <p:spPr>
          <a:xfrm>
            <a:off x="7577613" y="4104208"/>
            <a:ext cx="27308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gradFill>
                  <a:gsLst>
                    <a:gs pos="87611">
                      <a:srgbClr val="0078D4"/>
                    </a:gs>
                    <a:gs pos="75221">
                      <a:srgbClr val="0078D4"/>
                    </a:gs>
                  </a:gsLst>
                  <a:lin ang="5400000" scaled="1"/>
                </a:gradFill>
                <a:effectLst/>
                <a:uLnTx/>
                <a:uFillTx/>
                <a:latin typeface="Segoe UI"/>
                <a:ea typeface="+mn-ea"/>
                <a:cs typeface="+mn-cs"/>
              </a:rPr>
              <a:t>aka.ms</a:t>
            </a:r>
            <a:r>
              <a:rPr kumimoji="0" lang="en-US" sz="2000" b="0" i="0" u="none" strike="noStrike" kern="1200" cap="none" spc="0" normalizeH="0" baseline="0" noProof="0">
                <a:ln>
                  <a:noFill/>
                </a:ln>
                <a:gradFill>
                  <a:gsLst>
                    <a:gs pos="87611">
                      <a:srgbClr val="0078D4"/>
                    </a:gs>
                    <a:gs pos="75221">
                      <a:srgbClr val="0078D4"/>
                    </a:gs>
                  </a:gsLst>
                  <a:lin ang="5400000" scaled="1"/>
                </a:gradFill>
                <a:effectLst/>
                <a:uLnTx/>
                <a:uFillTx/>
                <a:latin typeface="Segoe UI"/>
                <a:ea typeface="+mn-ea"/>
                <a:cs typeface="+mn-cs"/>
              </a:rPr>
              <a:t>/app10certification</a:t>
            </a:r>
          </a:p>
        </p:txBody>
      </p:sp>
      <p:sp>
        <p:nvSpPr>
          <p:cNvPr id="29" name="Parallelogram 28">
            <a:extLst>
              <a:ext uri="{FF2B5EF4-FFF2-40B4-BE49-F238E27FC236}">
                <a16:creationId xmlns:a16="http://schemas.microsoft.com/office/drawing/2014/main" id="{CE3392EA-7083-4BCE-AEA4-DF1B67CA94DD}"/>
              </a:ext>
            </a:extLst>
          </p:cNvPr>
          <p:cNvSpPr/>
          <p:nvPr/>
        </p:nvSpPr>
        <p:spPr bwMode="auto">
          <a:xfrm>
            <a:off x="4838188" y="-21167"/>
            <a:ext cx="9985393" cy="6900333"/>
          </a:xfrm>
          <a:prstGeom prst="parallelogram">
            <a:avLst>
              <a:gd name="adj" fmla="val 2745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24" name="TextBox 23">
            <a:extLst>
              <a:ext uri="{FF2B5EF4-FFF2-40B4-BE49-F238E27FC236}">
                <a16:creationId xmlns:a16="http://schemas.microsoft.com/office/drawing/2014/main" id="{B595A9BF-E89C-E742-B09E-B74BF5D29763}"/>
              </a:ext>
            </a:extLst>
          </p:cNvPr>
          <p:cNvSpPr txBox="1"/>
          <p:nvPr/>
        </p:nvSpPr>
        <p:spPr>
          <a:xfrm>
            <a:off x="1349295" y="3709556"/>
            <a:ext cx="221041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lang="en-US" sz="2000">
                <a:solidFill>
                  <a:srgbClr val="D83B01"/>
                </a:solidFill>
                <a:latin typeface="Segoe UI"/>
              </a:rPr>
              <a:t>AFUN95Repo</a:t>
            </a:r>
            <a:endParaRPr kumimoji="0" lang="en-US" sz="2000" b="0" i="0" u="none" strike="noStrike" kern="1200" cap="none" spc="0" normalizeH="0" baseline="0" noProof="0">
              <a:ln>
                <a:noFill/>
              </a:ln>
              <a:solidFill>
                <a:srgbClr val="D83B01"/>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2D3A87B-B4A4-F344-B883-FDD71F8F7514}"/>
              </a:ext>
            </a:extLst>
          </p:cNvPr>
          <p:cNvSpPr txBox="1"/>
          <p:nvPr/>
        </p:nvSpPr>
        <p:spPr>
          <a:xfrm>
            <a:off x="1331573" y="2428685"/>
            <a:ext cx="1677895"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lang="en-US" sz="2000">
                <a:solidFill>
                  <a:srgbClr val="D83B01"/>
                </a:solidFill>
                <a:latin typeface="Segoe UI"/>
              </a:rPr>
              <a:t>AFUN95</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31" name="Text Placeholder 4">
            <a:extLst>
              <a:ext uri="{FF2B5EF4-FFF2-40B4-BE49-F238E27FC236}">
                <a16:creationId xmlns:a16="http://schemas.microsoft.com/office/drawing/2014/main" id="{00AC9A98-2AA9-4F89-B6DE-84BE7AAF4BBC}"/>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330E124A-4112-4C07-9BF4-C96EC1B3276F}"/>
              </a:ext>
            </a:extLst>
          </p:cNvPr>
          <p:cNvSpPr txBox="1">
            <a:spLocks/>
          </p:cNvSpPr>
          <p:nvPr/>
        </p:nvSpPr>
        <p:spPr>
          <a:xfrm>
            <a:off x="6421004" y="1803408"/>
            <a:ext cx="6764655" cy="584775"/>
          </a:xfrm>
          <a:prstGeom prst="rect">
            <a:avLst/>
          </a:prstGeom>
          <a:ln>
            <a:noFill/>
          </a:ln>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800">
                <a:solidFill>
                  <a:srgbClr val="FFFFFF"/>
                </a:solidFill>
                <a:latin typeface="Segoe UI Semibold"/>
                <a:cs typeface="Segoe UI"/>
              </a:rPr>
              <a:t>Get Certified</a:t>
            </a:r>
            <a:endParaRPr lang="en-US">
              <a:ea typeface="+mn-ea"/>
            </a:endParaRPr>
          </a:p>
        </p:txBody>
      </p:sp>
      <p:sp>
        <p:nvSpPr>
          <p:cNvPr id="33" name="TextBox 32">
            <a:extLst>
              <a:ext uri="{FF2B5EF4-FFF2-40B4-BE49-F238E27FC236}">
                <a16:creationId xmlns:a16="http://schemas.microsoft.com/office/drawing/2014/main" id="{CDA822CE-C123-482D-9609-7BD999621FC5}"/>
              </a:ext>
            </a:extLst>
          </p:cNvPr>
          <p:cNvSpPr txBox="1"/>
          <p:nvPr/>
        </p:nvSpPr>
        <p:spPr>
          <a:xfrm>
            <a:off x="6421004" y="3180878"/>
            <a:ext cx="6930219" cy="615553"/>
          </a:xfrm>
          <a:prstGeom prst="rect">
            <a:avLst/>
          </a:prstGeom>
          <a:noFill/>
        </p:spPr>
        <p:txBody>
          <a:bodyPr wrap="square" lIns="0" tIns="0" rIns="0" bIns="0" rtlCol="0" anchor="t">
            <a:spAutoFit/>
          </a:bodyPr>
          <a:lstStyle/>
          <a:p>
            <a:pPr>
              <a:defRPr/>
            </a:pPr>
            <a:r>
              <a:rPr lang="en-US" sz="2000">
                <a:solidFill>
                  <a:schemeClr val="bg1"/>
                </a:solidFill>
              </a:rPr>
              <a:t>Azure Fundamentals: aka</a:t>
            </a:r>
            <a:r>
              <a:rPr kumimoji="0" lang="en-US" sz="2000" b="0" i="0" u="none" strike="noStrike" kern="1200" cap="none" spc="0" normalizeH="0" baseline="0" noProof="0">
                <a:ln>
                  <a:noFill/>
                </a:ln>
                <a:solidFill>
                  <a:schemeClr val="bg1"/>
                </a:solidFill>
                <a:effectLst/>
                <a:uLnTx/>
                <a:uFillTx/>
                <a:latin typeface="Segoe UI"/>
                <a:ea typeface="+mn-ea"/>
                <a:cs typeface="+mn-cs"/>
              </a:rPr>
              <a:t>.ms/</a:t>
            </a:r>
            <a:r>
              <a:rPr lang="en-US" sz="2000" err="1">
                <a:solidFill>
                  <a:schemeClr val="bg1"/>
                </a:solidFill>
                <a:latin typeface="Segoe UI"/>
              </a:rPr>
              <a:t>AzureFunCert</a:t>
            </a:r>
            <a:br>
              <a:rPr lang="en-US" sz="2000" b="0" i="0" u="none" strike="noStrike" kern="1200" cap="none" spc="0" normalizeH="0" baseline="0" noProof="0">
                <a:ln>
                  <a:noFill/>
                </a:ln>
                <a:effectLst/>
                <a:uLnTx/>
                <a:uFillTx/>
                <a:latin typeface="Segoe UI"/>
              </a:rPr>
            </a:br>
            <a:endParaRPr kumimoji="0" lang="en-US" sz="2000" b="0" i="0" u="none" strike="noStrike" kern="1200" cap="none" spc="0" normalizeH="0" baseline="0" noProof="0">
              <a:ln>
                <a:noFill/>
              </a:ln>
              <a:solidFill>
                <a:schemeClr val="bg1"/>
              </a:solidFill>
              <a:effectLst/>
              <a:uLnTx/>
              <a:uFillTx/>
              <a:latin typeface="Segoe UI"/>
              <a:ea typeface="+mn-ea"/>
              <a:cs typeface="+mn-cs"/>
            </a:endParaRPr>
          </a:p>
        </p:txBody>
      </p:sp>
      <p:sp>
        <p:nvSpPr>
          <p:cNvPr id="36" name="camera" title="Icon of a camera">
            <a:extLst>
              <a:ext uri="{FF2B5EF4-FFF2-40B4-BE49-F238E27FC236}">
                <a16:creationId xmlns:a16="http://schemas.microsoft.com/office/drawing/2014/main" id="{F53FCBD9-2CAD-4C08-9C22-FA545768EE29}"/>
              </a:ext>
            </a:extLst>
          </p:cNvPr>
          <p:cNvSpPr>
            <a:spLocks noChangeAspect="1" noEditPoints="1"/>
          </p:cNvSpPr>
          <p:nvPr/>
        </p:nvSpPr>
        <p:spPr bwMode="auto">
          <a:xfrm>
            <a:off x="11485057" y="3953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camera" title="Icon of a camera">
            <a:extLst>
              <a:ext uri="{FF2B5EF4-FFF2-40B4-BE49-F238E27FC236}">
                <a16:creationId xmlns:a16="http://schemas.microsoft.com/office/drawing/2014/main" id="{AA48CF08-10A6-C948-8E84-AC3CB52200CE}"/>
              </a:ext>
            </a:extLst>
          </p:cNvPr>
          <p:cNvSpPr>
            <a:spLocks noChangeAspect="1" noEditPoints="1"/>
          </p:cNvSpPr>
          <p:nvPr/>
        </p:nvSpPr>
        <p:spPr bwMode="auto">
          <a:xfrm>
            <a:off x="11375876" y="184297"/>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751370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DA3778-23E0-4DA1-A661-1FA6ABB33D0C}"/>
              </a:ext>
            </a:extLst>
          </p:cNvPr>
          <p:cNvSpPr/>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10" name="Straight Connector 9">
            <a:extLst>
              <a:ext uri="{FF2B5EF4-FFF2-40B4-BE49-F238E27FC236}">
                <a16:creationId xmlns:a16="http://schemas.microsoft.com/office/drawing/2014/main" id="{4539B733-E705-42D9-B330-03CC06A91F4E}"/>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4" descr="Microsoft Azure">
            <a:extLst>
              <a:ext uri="{FF2B5EF4-FFF2-40B4-BE49-F238E27FC236}">
                <a16:creationId xmlns:a16="http://schemas.microsoft.com/office/drawing/2014/main" id="{AC8E4C4D-0728-4C59-A2C4-9B90E01C6F7C}"/>
              </a:ext>
            </a:extLst>
          </p:cNvPr>
          <p:cNvGrpSpPr>
            <a:grpSpLocks noChangeAspect="1"/>
          </p:cNvGrpSpPr>
          <p:nvPr/>
        </p:nvGrpSpPr>
        <p:grpSpPr bwMode="auto">
          <a:xfrm>
            <a:off x="3307668" y="2394175"/>
            <a:ext cx="5576660" cy="802940"/>
            <a:chOff x="2062" y="1904"/>
            <a:chExt cx="3556" cy="512"/>
          </a:xfrm>
        </p:grpSpPr>
        <p:sp>
          <p:nvSpPr>
            <p:cNvPr id="12" name="Freeform 5">
              <a:extLst>
                <a:ext uri="{FF2B5EF4-FFF2-40B4-BE49-F238E27FC236}">
                  <a16:creationId xmlns:a16="http://schemas.microsoft.com/office/drawing/2014/main" id="{0C7E882D-1C52-4BD6-BCAF-09503139670B}"/>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DBC7F2EF-2880-4B17-A61A-4EC98C054FEB}"/>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67A583B2-C400-48AE-B1F3-725AB3EEFBA7}"/>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A50C47B4-9418-4846-91B6-49D7F693F833}"/>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CE70D5B8-9DA6-4C85-BC20-73989A489297}"/>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7E2DACFB-0E50-4E44-960D-F7F930D102EE}"/>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1">
              <a:extLst>
                <a:ext uri="{FF2B5EF4-FFF2-40B4-BE49-F238E27FC236}">
                  <a16:creationId xmlns:a16="http://schemas.microsoft.com/office/drawing/2014/main" id="{79CBF383-81EC-4A14-94E9-577E921F37D8}"/>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4C0255CC-5319-4824-9270-CB42A4A51447}"/>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
              <a:extLst>
                <a:ext uri="{FF2B5EF4-FFF2-40B4-BE49-F238E27FC236}">
                  <a16:creationId xmlns:a16="http://schemas.microsoft.com/office/drawing/2014/main" id="{5EA6E559-6B8C-4C3C-A2AA-520E96D86BC8}"/>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4">
              <a:extLst>
                <a:ext uri="{FF2B5EF4-FFF2-40B4-BE49-F238E27FC236}">
                  <a16:creationId xmlns:a16="http://schemas.microsoft.com/office/drawing/2014/main" id="{85E66424-142A-4AD3-9C23-51301E78324D}"/>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889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11"/>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3"/>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684668" cy="732732"/>
          </a:xfrm>
          <a:prstGeom prst="rect">
            <a:avLst/>
          </a:prstGeom>
          <a:noFill/>
        </p:spPr>
        <p:txBody>
          <a:bodyPr wrap="none" lIns="179208" tIns="143367" rIns="179208" bIns="143367" rtlCol="0">
            <a:spAutoFit/>
          </a:bodyPr>
          <a:lstStyle/>
          <a:p>
            <a:pPr marL="0" marR="0" lvl="0" indent="0" algn="l" defTabSz="895939"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gradFill>
                  <a:gsLst>
                    <a:gs pos="95575">
                      <a:schemeClr val="accent1"/>
                    </a:gs>
                    <a:gs pos="75000">
                      <a:schemeClr val="accent1"/>
                    </a:gs>
                  </a:gsLst>
                  <a:lin ang="5400000" scaled="1"/>
                </a:gradFill>
                <a:effectLst/>
                <a:uLnTx/>
                <a:uFillTx/>
                <a:latin typeface="Segoe UI"/>
                <a:ea typeface="+mn-ea"/>
                <a:cs typeface="+mn-cs"/>
              </a:rPr>
              <a:t>On-premises</a:t>
            </a:r>
          </a:p>
        </p:txBody>
      </p:sp>
      <p:cxnSp>
        <p:nvCxnSpPr>
          <p:cNvPr id="11" name="Straight Arrow Connector 10"/>
          <p:cNvCxnSpPr>
            <a:cxnSpLocks/>
          </p:cNvCxnSpPr>
          <p:nvPr/>
        </p:nvCxnSpPr>
        <p:spPr>
          <a:xfrm>
            <a:off x="-11448" y="5910068"/>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9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6743" y="4645059"/>
            <a:ext cx="179889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many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21" y="3084717"/>
            <a:ext cx="1263487"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Which OS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4698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often should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I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patch</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5"/>
            <a:ext cx="193514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size of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should I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buy</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often should I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backup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5" y="2213718"/>
            <a:ext cx="178286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can I increase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do I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deploy</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new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code</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to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5" y="878363"/>
            <a:ext cx="2135521"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Which packages should</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be on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30098"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It takes how long to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provision</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 new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2" y="3428462"/>
            <a:ext cx="1768433"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Are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in a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8" y="3699365"/>
            <a:ext cx="1911101"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happens if the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2" y="3442522"/>
            <a:ext cx="1912703"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Do I need secondary</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is the right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size</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of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 </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20959" y="3076801"/>
            <a:ext cx="200407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Who has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physical</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access to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4" y="3884778"/>
            <a:ext cx="1042273"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Do I need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4" y="398821"/>
            <a:ext cx="195117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media should I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1" y="3966479"/>
            <a:ext cx="2217984" cy="498983"/>
          </a:xfrm>
          <a:prstGeom prst="rect">
            <a:avLst/>
          </a:prstGeom>
          <a:noFill/>
        </p:spPr>
        <p:txBody>
          <a:bodyPr wrap="squar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storage I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4828" y="2329059"/>
            <a:ext cx="1372492"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can I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scale</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36259" y="334883"/>
            <a:ext cx="2265364"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happens in case of</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hardware</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6" y="4698085"/>
            <a:ext cx="203132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can I dynamically</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93899" y="3870017"/>
            <a:ext cx="1483098"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Who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monitors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106950" y="1147805"/>
            <a:ext cx="1483098"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Who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monitors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app</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9" y="4121229"/>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pPr>
              <a:endParaRPr lang="en-US" sz="2353" kern="0" err="1">
                <a:solidFill>
                  <a:srgbClr val="0D0D0D"/>
                </a:solidFill>
                <a:latin typeface="Segoe UI Semilight"/>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D0D0D"/>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9"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D0D0D"/>
                </a:soli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6"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pPr>
              <a:endParaRPr lang="en-US" sz="2353" kern="0" err="1">
                <a:solidFill>
                  <a:srgbClr val="0D0D0D"/>
                </a:solidFill>
                <a:latin typeface="Segoe UI Semilight"/>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4"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pPr>
              <a:endParaRPr lang="en-US" sz="2353" kern="0" err="1">
                <a:solidFill>
                  <a:srgbClr val="0D0D0D"/>
                </a:solidFill>
                <a:latin typeface="Segoe UI Semilight"/>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8"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2"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8" y="365296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7" y="102326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4" y="1730235"/>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9"/>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2" y="43569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4" y="368899"/>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2" y="169628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3"/>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4" y="505187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5" y="4415667"/>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2" y="92757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4" y="121910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2" y="3997047"/>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4" y="483913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10" y="4329600"/>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90" y="5013455"/>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2" y="3413811"/>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70"/>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4" y="501836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8" y="3604731"/>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99" name="Title 1">
            <a:extLst>
              <a:ext uri="{FF2B5EF4-FFF2-40B4-BE49-F238E27FC236}">
                <a16:creationId xmlns:a16="http://schemas.microsoft.com/office/drawing/2014/main" id="{69179A6E-E88E-4331-996C-829724434558}"/>
              </a:ext>
            </a:extLst>
          </p:cNvPr>
          <p:cNvSpPr txBox="1">
            <a:spLocks/>
          </p:cNvSpPr>
          <p:nvPr/>
        </p:nvSpPr>
        <p:spPr>
          <a:xfrm>
            <a:off x="3722550" y="6464230"/>
            <a:ext cx="5240351" cy="16514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200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extLst>
    <p:ext uri="{6950BFC3-D8DA-4A85-94F7-54DA5524770B}">
      <p188:commentRel xmlns:p188="http://schemas.microsoft.com/office/powerpoint/2018/8/main" xmlns=""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8" y="56487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635345"/>
            <a:ext cx="1105710"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a:gradFill>
                  <a:gsLst>
                    <a:gs pos="95575">
                      <a:schemeClr val="accent1"/>
                    </a:gs>
                    <a:gs pos="75000">
                      <a:schemeClr val="accent1"/>
                    </a:gs>
                  </a:gsLst>
                  <a:lin ang="5400000" scaled="1"/>
                </a:gradFill>
                <a:latin typeface="Segoe UI"/>
              </a:rPr>
              <a:t>IaaS</a:t>
            </a:r>
          </a:p>
        </p:txBody>
      </p:sp>
      <p:sp>
        <p:nvSpPr>
          <p:cNvPr id="27" name="TextBox 26"/>
          <p:cNvSpPr txBox="1"/>
          <p:nvPr/>
        </p:nvSpPr>
        <p:spPr>
          <a:xfrm>
            <a:off x="250500" y="5635345"/>
            <a:ext cx="2067511" cy="615393"/>
          </a:xfrm>
          <a:prstGeom prst="rect">
            <a:avLst/>
          </a:prstGeom>
          <a:noFill/>
        </p:spPr>
        <p:txBody>
          <a:bodyPr wrap="none" lIns="179208" tIns="143367" rIns="179208" bIns="143367" rtlCol="0">
            <a:spAutoFit/>
          </a:bodyPr>
          <a:lstStyle/>
          <a:p>
            <a:pPr marL="0" marR="0" lvl="0" indent="0" algn="l" defTabSz="895939"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4159">
                      <a:schemeClr val="accent5"/>
                    </a:gs>
                    <a:gs pos="30088">
                      <a:schemeClr val="accent5"/>
                    </a:gs>
                  </a:gsLst>
                  <a:lin ang="5400000" scaled="1"/>
                </a:gradFill>
                <a:effectLst/>
                <a:uLnTx/>
                <a:uFillTx/>
                <a:latin typeface="Segoe UI"/>
                <a:ea typeface="+mn-ea"/>
                <a:cs typeface="+mn-cs"/>
              </a:rPr>
              <a:t>On-premises</a:t>
            </a:r>
          </a:p>
        </p:txBody>
      </p:sp>
      <p:cxnSp>
        <p:nvCxnSpPr>
          <p:cNvPr id="11" name="Straight Arrow Connector 10"/>
          <p:cNvCxnSpPr>
            <a:cxnSpLocks/>
          </p:cNvCxnSpPr>
          <p:nvPr/>
        </p:nvCxnSpPr>
        <p:spPr>
          <a:xfrm>
            <a:off x="-11447" y="5648768"/>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5626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5626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4" y="3159796"/>
            <a:ext cx="3741505" cy="318229"/>
          </a:xfrm>
          <a:prstGeom prst="rect">
            <a:avLst/>
          </a:prstGeom>
          <a:noFill/>
        </p:spPr>
        <p:txBody>
          <a:bodyPr wrap="square" rtlCol="0">
            <a:spAutoFit/>
          </a:body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often should I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patch</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9" y="3548524"/>
            <a:ext cx="3400290" cy="318229"/>
          </a:xfrm>
          <a:prstGeom prst="rect">
            <a:avLst/>
          </a:prstGeom>
          <a:noFill/>
        </p:spPr>
        <p:txBody>
          <a:bodyPr wrap="none" rtlCol="0">
            <a:spAutoFit/>
          </a:body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often should I backup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18229"/>
          </a:xfrm>
          <a:prstGeom prst="rect">
            <a:avLst/>
          </a:prstGeom>
          <a:noFill/>
        </p:spPr>
        <p:txBody>
          <a:bodyPr wrap="square" rtlCol="0">
            <a:spAutoFit/>
          </a:body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2"/>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many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5"/>
            <a:ext cx="3532953"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can I increase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2" y="175898"/>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What is the right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size</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of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346875"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can I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scale</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1" y="3548524"/>
            <a:ext cx="2482485"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Which OS </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8" y="3159796"/>
            <a:ext cx="4846048"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do I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deploy</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new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code</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to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1" y="3937253"/>
            <a:ext cx="4093663"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Who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monitors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9"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D0D0D"/>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9" y="1689400"/>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6" y="1689400"/>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4" y="1689400"/>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8"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2"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6" y="4997505"/>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71" name="Title 1">
            <a:extLst>
              <a:ext uri="{FF2B5EF4-FFF2-40B4-BE49-F238E27FC236}">
                <a16:creationId xmlns:a16="http://schemas.microsoft.com/office/drawing/2014/main" id="{BE0CD45B-0660-9A44-B0E9-253EE742723F}"/>
              </a:ext>
            </a:extLst>
          </p:cNvPr>
          <p:cNvSpPr txBox="1">
            <a:spLocks/>
          </p:cNvSpPr>
          <p:nvPr/>
        </p:nvSpPr>
        <p:spPr>
          <a:xfrm>
            <a:off x="3722550" y="6464230"/>
            <a:ext cx="5240351" cy="16514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200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33333E-6 1.11022E-16 L 3.33333E-6 0.04352 " pathEditMode="relative" rAng="0" ptsTypes="AA">
                                      <p:cBhvr>
                                        <p:cTn id="17" dur="500" spd="-100000" fill="hold"/>
                                        <p:tgtEl>
                                          <p:spTgt spid="28"/>
                                        </p:tgtEl>
                                        <p:attrNameLst>
                                          <p:attrName>ppt_x</p:attrName>
                                          <p:attrName>ppt_y</p:attrName>
                                        </p:attrNameLst>
                                      </p:cBhvr>
                                      <p:rCtr x="0" y="2160"/>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6 2.46914E-7 L 4.16667E-6 -0.05432 " pathEditMode="relative" rAng="0" ptsTypes="AA">
                                      <p:cBhvr>
                                        <p:cTn id="38" dur="500" spd="-100000" fill="hold"/>
                                        <p:tgtEl>
                                          <p:spTgt spid="151"/>
                                        </p:tgtEl>
                                        <p:attrNameLst>
                                          <p:attrName>ppt_x</p:attrName>
                                          <p:attrName>ppt_y</p:attrName>
                                        </p:attrNameLst>
                                      </p:cBhvr>
                                      <p:rCtr x="0" y="-2716"/>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5.55556E-7 3.7037E-7 L 5.55556E-7 -0.05432 " pathEditMode="relative" rAng="0" ptsTypes="AA">
                                      <p:cBhvr>
                                        <p:cTn id="48" dur="500" spd="-100000" fill="hold"/>
                                        <p:tgtEl>
                                          <p:spTgt spid="149"/>
                                        </p:tgtEl>
                                        <p:attrNameLst>
                                          <p:attrName>ppt_x</p:attrName>
                                          <p:attrName>ppt_y</p:attrName>
                                        </p:attrNameLst>
                                      </p:cBhvr>
                                      <p:rCtr x="0" y="-2716"/>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extLst>
    <p:ext uri="{6950BFC3-D8DA-4A85-94F7-54DA5524770B}">
      <p188:commentRel xmlns:p188="http://schemas.microsoft.com/office/powerpoint/2018/8/main" xmlns=""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7" y="5445568"/>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10" y="5432145"/>
            <a:ext cx="1225935" cy="732732"/>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3200" kern="0">
                <a:gradFill>
                  <a:gsLst>
                    <a:gs pos="95575">
                      <a:schemeClr val="accent1"/>
                    </a:gs>
                    <a:gs pos="75000">
                      <a:schemeClr val="accent1"/>
                    </a:gs>
                  </a:gsLst>
                  <a:lin ang="5400000" scaled="1"/>
                </a:gradFill>
                <a:latin typeface="Segoe UI"/>
              </a:rPr>
              <a:t>PaaS</a:t>
            </a:r>
          </a:p>
        </p:txBody>
      </p:sp>
      <p:sp>
        <p:nvSpPr>
          <p:cNvPr id="28" name="TextBox 27"/>
          <p:cNvSpPr txBox="1"/>
          <p:nvPr/>
        </p:nvSpPr>
        <p:spPr>
          <a:xfrm>
            <a:off x="4935394" y="5432145"/>
            <a:ext cx="910143"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a:gradFill>
                  <a:gsLst>
                    <a:gs pos="14159">
                      <a:schemeClr val="accent5"/>
                    </a:gs>
                    <a:gs pos="30088">
                      <a:schemeClr val="accent5"/>
                    </a:gs>
                  </a:gsLst>
                  <a:lin ang="5400000" scaled="1"/>
                </a:gradFill>
                <a:latin typeface="Segoe UI"/>
              </a:rPr>
              <a:t>IaaS</a:t>
            </a:r>
          </a:p>
        </p:txBody>
      </p:sp>
      <p:sp>
        <p:nvSpPr>
          <p:cNvPr id="27" name="TextBox 26"/>
          <p:cNvSpPr txBox="1"/>
          <p:nvPr/>
        </p:nvSpPr>
        <p:spPr>
          <a:xfrm>
            <a:off x="250500" y="5432145"/>
            <a:ext cx="2067511"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1448" y="5445568"/>
            <a:ext cx="86375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3594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3594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3594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3" y="2390711"/>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10"/>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9" y="1689710"/>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6" y="1689710"/>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1"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19" y="1778778"/>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How many </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“servers” </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41" y="543374"/>
            <a:ext cx="401444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How can I increase</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“server”</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What is the right </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size</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of </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9" y="1277709"/>
            <a:ext cx="2347181"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How can I </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scale</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my app?</a:t>
            </a:r>
          </a:p>
        </p:txBody>
      </p:sp>
      <p:sp>
        <p:nvSpPr>
          <p:cNvPr id="46" name="Title 1">
            <a:extLst>
              <a:ext uri="{FF2B5EF4-FFF2-40B4-BE49-F238E27FC236}">
                <a16:creationId xmlns:a16="http://schemas.microsoft.com/office/drawing/2014/main" id="{1452A910-DDE5-F742-A304-0EBB74821144}"/>
              </a:ext>
            </a:extLst>
          </p:cNvPr>
          <p:cNvSpPr txBox="1">
            <a:spLocks/>
          </p:cNvSpPr>
          <p:nvPr/>
        </p:nvSpPr>
        <p:spPr>
          <a:xfrm>
            <a:off x="3722550" y="6464230"/>
            <a:ext cx="5240351" cy="16514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200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1.38889E-6 -3.7037E-7 L -1.38889E-6 0.04352 " pathEditMode="relative" rAng="0" ptsTypes="AA">
                                      <p:cBhvr>
                                        <p:cTn id="17" dur="500" spd="-100000" fill="hold"/>
                                        <p:tgtEl>
                                          <p:spTgt spid="29"/>
                                        </p:tgtEl>
                                        <p:attrNameLst>
                                          <p:attrName>ppt_x</p:attrName>
                                          <p:attrName>ppt_y</p:attrName>
                                        </p:attrNameLst>
                                      </p:cBhvr>
                                      <p:rCtr x="0" y="2160"/>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2.09877E-6 L -0.0368 -2.09877E-6 " pathEditMode="relative" rAng="0" ptsTypes="AA">
                                      <p:cBhvr>
                                        <p:cTn id="22" dur="500" spd="-100000" fill="hold"/>
                                        <p:tgtEl>
                                          <p:spTgt spid="89"/>
                                        </p:tgtEl>
                                        <p:attrNameLst>
                                          <p:attrName>ppt_x</p:attrName>
                                          <p:attrName>ppt_y</p:attrName>
                                        </p:attrNameLst>
                                      </p:cBhvr>
                                      <p:rCtr x="-1840"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94444E-6 -2.46914E-7 L 0.03681 -2.46914E-7 " pathEditMode="relative" rAng="0" ptsTypes="AA">
                                      <p:cBhvr>
                                        <p:cTn id="27"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extLst>
    <p:ext uri="{6950BFC3-D8DA-4A85-94F7-54DA5524770B}">
      <p188:commentRel xmlns:p188="http://schemas.microsoft.com/office/powerpoint/2018/8/main" xmlns=""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547168"/>
            <a:ext cx="863750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533745"/>
            <a:ext cx="998309"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a:gradFill>
                  <a:gsLst>
                    <a:gs pos="14159">
                      <a:schemeClr val="accent5"/>
                    </a:gs>
                    <a:gs pos="30088">
                      <a:schemeClr val="accent5"/>
                    </a:gs>
                  </a:gsLst>
                  <a:lin ang="5400000" scaled="1"/>
                </a:gradFill>
                <a:latin typeface="Segoe UI"/>
              </a:rPr>
              <a:t>PaaS</a:t>
            </a:r>
          </a:p>
        </p:txBody>
      </p:sp>
      <p:sp>
        <p:nvSpPr>
          <p:cNvPr id="28" name="TextBox 27"/>
          <p:cNvSpPr txBox="1"/>
          <p:nvPr/>
        </p:nvSpPr>
        <p:spPr>
          <a:xfrm>
            <a:off x="4935394" y="5533745"/>
            <a:ext cx="91014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a:gradFill>
                  <a:gsLst>
                    <a:gs pos="14159">
                      <a:schemeClr val="accent5"/>
                    </a:gs>
                    <a:gs pos="30088">
                      <a:schemeClr val="accent5"/>
                    </a:gs>
                  </a:gsLst>
                  <a:lin ang="5400000" scaled="1"/>
                </a:gradFill>
                <a:latin typeface="Segoe UI"/>
              </a:rPr>
              <a:t>IaaS</a:t>
            </a:r>
          </a:p>
        </p:txBody>
      </p:sp>
      <p:sp>
        <p:nvSpPr>
          <p:cNvPr id="27" name="TextBox 26"/>
          <p:cNvSpPr txBox="1"/>
          <p:nvPr/>
        </p:nvSpPr>
        <p:spPr>
          <a:xfrm>
            <a:off x="250500" y="5533745"/>
            <a:ext cx="205789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1447" y="5547168"/>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2" name="Oval 21"/>
          <p:cNvSpPr/>
          <p:nvPr/>
        </p:nvSpPr>
        <p:spPr bwMode="auto">
          <a:xfrm>
            <a:off x="1075752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753368" y="5530396"/>
            <a:ext cx="2155677"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a:gradFill>
                  <a:gsLst>
                    <a:gs pos="95575">
                      <a:schemeClr val="accent1"/>
                    </a:gs>
                    <a:gs pos="75000">
                      <a:schemeClr val="accent1"/>
                    </a:gs>
                  </a:gsLst>
                  <a:lin ang="5400000" scaled="1"/>
                </a:gra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9" y="2118658"/>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1" y="2495485"/>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5" y="2495485"/>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7"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8"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74789" y="1387560"/>
            <a:ext cx="6042423" cy="400110"/>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3009">
                      <a:schemeClr val="tx2"/>
                    </a:gs>
                    <a:gs pos="52000">
                      <a:schemeClr val="tx2"/>
                    </a:gs>
                  </a:gsLst>
                  <a:lin ang="5400000" scaled="1"/>
                </a:gradFill>
                <a:effectLst/>
                <a:uLnTx/>
                <a:uFillTx/>
                <a:latin typeface="Segoe UI"/>
                <a:ea typeface="+mn-ea"/>
                <a:cs typeface="+mn-cs"/>
              </a:rPr>
              <a:t>How do I </a:t>
            </a:r>
            <a:r>
              <a:rPr kumimoji="0" lang="en-US" sz="2000" b="1" i="0" u="none" strike="noStrike" kern="0" cap="none" spc="0" normalizeH="0" baseline="0" noProof="0">
                <a:ln>
                  <a:noFill/>
                </a:ln>
                <a:gradFill>
                  <a:gsLst>
                    <a:gs pos="23009">
                      <a:schemeClr val="tx2"/>
                    </a:gs>
                    <a:gs pos="52000">
                      <a:schemeClr val="tx2"/>
                    </a:gs>
                  </a:gsLst>
                  <a:lin ang="5400000" scaled="1"/>
                </a:gradFill>
                <a:effectLst/>
                <a:uLnTx/>
                <a:uFillTx/>
                <a:latin typeface="Segoe UI"/>
                <a:ea typeface="+mn-ea"/>
                <a:cs typeface="+mn-cs"/>
              </a:rPr>
              <a:t>architect</a:t>
            </a:r>
            <a:r>
              <a:rPr kumimoji="0" lang="en-US" sz="2000" b="0" i="0" u="none" strike="noStrike" kern="0" cap="none" spc="0" normalizeH="0" baseline="0" noProof="0">
                <a:ln>
                  <a:noFill/>
                </a:ln>
                <a:gradFill>
                  <a:gsLst>
                    <a:gs pos="23009">
                      <a:schemeClr val="tx2"/>
                    </a:gs>
                    <a:gs pos="52000">
                      <a:schemeClr val="tx2"/>
                    </a:gs>
                  </a:gsLst>
                  <a:lin ang="5400000" scaled="1"/>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9" y="3023801"/>
            <a:ext cx="160341" cy="25721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2" y="3557237"/>
            <a:ext cx="160341" cy="25721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4" y="3509637"/>
            <a:ext cx="160341" cy="25721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288865" y="4312534"/>
            <a:ext cx="7614273"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gradFill>
                  <a:gsLst>
                    <a:gs pos="65487">
                      <a:schemeClr val="tx2"/>
                    </a:gs>
                    <a:gs pos="44000">
                      <a:schemeClr val="tx2"/>
                    </a:gs>
                  </a:gsLst>
                  <a:lin ang="5400000" scaled="1"/>
                </a:gradFill>
                <a:effectLst/>
                <a:uLnTx/>
                <a:uFillTx/>
                <a:latin typeface="Segoe UI Light"/>
                <a:ea typeface="+mn-ea"/>
                <a:cs typeface="Segoe UI" pitchFamily="34" charset="0"/>
              </a:rPr>
              <a:t>Serverless, the platform for cloud native apps </a:t>
            </a:r>
          </a:p>
        </p:txBody>
      </p:sp>
      <p:sp>
        <p:nvSpPr>
          <p:cNvPr id="119" name="Title 1">
            <a:extLst>
              <a:ext uri="{FF2B5EF4-FFF2-40B4-BE49-F238E27FC236}">
                <a16:creationId xmlns:a16="http://schemas.microsoft.com/office/drawing/2014/main" id="{A72FD313-2078-3C4D-B76C-3C02ADD8BDAB}"/>
              </a:ext>
            </a:extLst>
          </p:cNvPr>
          <p:cNvSpPr txBox="1">
            <a:spLocks/>
          </p:cNvSpPr>
          <p:nvPr/>
        </p:nvSpPr>
        <p:spPr>
          <a:xfrm>
            <a:off x="3722550" y="6464230"/>
            <a:ext cx="5240351" cy="16514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200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8.33333E-7 3.45679E-6 L 8.33333E-7 0.04352 " pathEditMode="relative" rAng="0" ptsTypes="AA">
                                      <p:cBhvr>
                                        <p:cTn id="17" dur="500" spd="-100000" fill="hold"/>
                                        <p:tgtEl>
                                          <p:spTgt spid="72"/>
                                        </p:tgtEl>
                                        <p:attrNameLst>
                                          <p:attrName>ppt_x</p:attrName>
                                          <p:attrName>ppt_y</p:attrName>
                                        </p:attrNameLst>
                                      </p:cBhvr>
                                      <p:rCtr x="0" y="2160"/>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0 4.19753E-6 L 0.03681 4.19753E-6 " pathEditMode="relative" rAng="0" ptsTypes="AA">
                                      <p:cBhvr>
                                        <p:cTn id="73"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extLst>
    <p:ext uri="{6950BFC3-D8DA-4A85-94F7-54DA5524770B}">
      <p188:commentRel xmlns:p188="http://schemas.microsoft.com/office/powerpoint/2018/8/main" xmlns="" r:id="rId3"/>
    </p:ext>
  </p:extLs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16dc66bd-df5a-4495-a5c9-5e296f4998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436EA18-EB8E-478C-969D-BEDD8B1F6AB5}">
  <ds:schemaRefs>
    <ds:schemaRef ds:uri="12239fb0-26c0-4a37-b790-6c81fba9d0fc"/>
    <ds:schemaRef ds:uri="16dc66bd-df5a-4495-a5c9-5e296f4998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White Template</Template>
  <TotalTime>159</TotalTime>
  <Words>4991</Words>
  <Application>Microsoft Office PowerPoint</Application>
  <PresentationFormat>Widescreen</PresentationFormat>
  <Paragraphs>519</Paragraphs>
  <Slides>54</Slides>
  <Notes>37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54</vt:i4>
      </vt:variant>
    </vt:vector>
  </HeadingPairs>
  <TitlesOfParts>
    <vt:vector size="67" baseType="lpstr">
      <vt:lpstr>Arial</vt:lpstr>
      <vt:lpstr>Calibri</vt:lpstr>
      <vt:lpstr>Consolas</vt:lpstr>
      <vt:lpstr>Myriad Pro</vt:lpstr>
      <vt:lpstr>Segoe UI</vt:lpstr>
      <vt:lpstr>Segoe UI Light</vt:lpstr>
      <vt:lpstr>Segoe UI Semibold</vt:lpstr>
      <vt:lpstr>Segoe UI Semilight</vt:lpstr>
      <vt:lpstr>Trebuchet MS</vt:lpstr>
      <vt:lpstr>Wingdings</vt:lpstr>
      <vt:lpstr>White Template</vt:lpstr>
      <vt:lpstr>1_White Template</vt:lpstr>
      <vt:lpstr>Black Template</vt:lpstr>
      <vt:lpstr>GitHub to Azure Serverless Automatically</vt:lpstr>
      <vt:lpstr>Resources</vt:lpstr>
      <vt:lpstr>Takeaways</vt:lpstr>
      <vt:lpstr>Introduction to Serverless</vt:lpstr>
      <vt:lpstr>Server</vt:lpstr>
      <vt:lpstr>PowerPoint Presentation</vt:lpstr>
      <vt:lpstr>PowerPoint Presentation</vt:lpstr>
      <vt:lpstr>PowerPoint Presentation</vt:lpstr>
      <vt:lpstr>PowerPoint Presentation</vt:lpstr>
      <vt:lpstr>What is Serverless? </vt:lpstr>
      <vt:lpstr>Azure serverless platform components</vt:lpstr>
      <vt:lpstr>Azure serverless platform components</vt:lpstr>
      <vt:lpstr>Azure serverless platform components</vt:lpstr>
      <vt:lpstr>Azure serverless platform components</vt:lpstr>
      <vt:lpstr>Azure Logic Apps</vt:lpstr>
      <vt:lpstr>Integration as a Services (iPaaS)</vt:lpstr>
      <vt:lpstr>Hundreds of connectors for integrations</vt:lpstr>
      <vt:lpstr>Visual workflow designer</vt:lpstr>
      <vt:lpstr>Logic Apps connects everything</vt:lpstr>
      <vt:lpstr>Logic App Demo</vt:lpstr>
      <vt:lpstr>Azure Functions</vt:lpstr>
      <vt:lpstr>Introducing Functions</vt:lpstr>
      <vt:lpstr>Why Azure Functions?</vt:lpstr>
      <vt:lpstr>More reasons?!</vt:lpstr>
      <vt:lpstr>Azure Functions is open source</vt:lpstr>
      <vt:lpstr>/Docs alert</vt:lpstr>
      <vt:lpstr>Scenarios</vt:lpstr>
      <vt:lpstr>Scenarios</vt:lpstr>
      <vt:lpstr>JavaScript Function Demo</vt:lpstr>
      <vt:lpstr>Deploying from GitHub Demo</vt:lpstr>
      <vt:lpstr>All together</vt:lpstr>
      <vt:lpstr>Azure Logic App with Azure  Function Demo</vt:lpstr>
      <vt:lpstr>PowerPoint Presentation</vt:lpstr>
      <vt:lpstr>PowerPoint Presentation</vt:lpstr>
      <vt:lpstr>PowerPoint Presentation</vt:lpstr>
      <vt:lpstr>PowerPoint Presentation</vt:lpstr>
      <vt:lpstr>Pricing</vt:lpstr>
      <vt:lpstr>PowerPoint Presentation</vt:lpstr>
      <vt:lpstr>PowerPoint Presentation</vt:lpstr>
      <vt:lpstr>PowerPoint Presentation</vt:lpstr>
      <vt:lpstr>Configuring events events</vt:lpstr>
      <vt:lpstr>PowerPoint Presentation</vt:lpstr>
      <vt:lpstr>GitHub Actions + Azure</vt:lpstr>
      <vt:lpstr>Authentication</vt:lpstr>
      <vt:lpstr>PowerPoint Presentation</vt:lpstr>
      <vt:lpstr>PowerPoint Presentation</vt:lpstr>
      <vt:lpstr>PowerPoint Presentation</vt:lpstr>
      <vt:lpstr>Build</vt:lpstr>
      <vt:lpstr>Deploy</vt:lpstr>
      <vt:lpstr>DEMO</vt:lpstr>
      <vt:lpstr>/MS Learn alert</vt:lpstr>
      <vt:lpstr>/Microsoft Certification alert</vt:lpstr>
      <vt:lpstr>Resources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Frank Boucher</cp:lastModifiedBy>
  <cp:revision>14</cp:revision>
  <dcterms:created xsi:type="dcterms:W3CDTF">2019-08-09T15:41:27Z</dcterms:created>
  <dcterms:modified xsi:type="dcterms:W3CDTF">2020-02-21T14:39:58Z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